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4" r:id="rId18"/>
    <p:sldId id="273" r:id="rId19"/>
    <p:sldId id="275" r:id="rId20"/>
    <p:sldId id="276" r:id="rId21"/>
    <p:sldId id="277" r:id="rId22"/>
    <p:sldId id="27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AEAB98-66FF-41C1-9CFD-646A9FE7C9C3}" type="datetimeFigureOut">
              <a:rPr lang="en-US" smtClean="0"/>
              <a:pPr/>
              <a:t>3/4/2016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55C722-49E2-4578-B3CA-BCD6AB519574}" type="slidenum">
              <a:rPr lang="en-US" smtClean="0"/>
              <a:pPr/>
              <a:t>‹#›</a:t>
            </a:fld>
            <a:endParaRPr lang="en-US"/>
          </a:p>
        </p:txBody>
      </p:sp>
    </p:spTree>
    <p:extLst>
      <p:ext uri="{BB962C8B-B14F-4D97-AF65-F5344CB8AC3E}">
        <p14:creationId xmlns:p14="http://schemas.microsoft.com/office/powerpoint/2010/main" val="4164048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https://en.wikipedia.org/wiki/Molly_Huddle</a:t>
            </a:r>
            <a:endParaRPr lang="en-US" dirty="0"/>
          </a:p>
        </p:txBody>
      </p:sp>
      <p:sp>
        <p:nvSpPr>
          <p:cNvPr id="4" name="Slide Number Placeholder 3"/>
          <p:cNvSpPr>
            <a:spLocks noGrp="1"/>
          </p:cNvSpPr>
          <p:nvPr>
            <p:ph type="sldNum" sz="quarter" idx="10"/>
          </p:nvPr>
        </p:nvSpPr>
        <p:spPr/>
        <p:txBody>
          <a:bodyPr/>
          <a:lstStyle/>
          <a:p>
            <a:fld id="{560AC23B-4CA4-4E5B-BA78-A8C7B41E8D55}" type="slidenum">
              <a:rPr lang="en-US" smtClean="0"/>
              <a:pPr/>
              <a:t>2</a:t>
            </a:fld>
            <a:endParaRPr lang="en-US"/>
          </a:p>
        </p:txBody>
      </p:sp>
    </p:spTree>
    <p:extLst>
      <p:ext uri="{BB962C8B-B14F-4D97-AF65-F5344CB8AC3E}">
        <p14:creationId xmlns:p14="http://schemas.microsoft.com/office/powerpoint/2010/main" val="2247205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http://metro.co.uk/2015/08/24/athlete-molly-huddle-celebrates-too-early-in-10000m-misses-out-on-world-championships-bronze-medal-5358528/</a:t>
            </a:r>
          </a:p>
          <a:p>
            <a:r>
              <a:rPr lang="en-US" smtClean="0"/>
              <a:t>http://www.cbsnews.com/news/molly-huddle-american-runner-celebrates-early-loses-world-championship-medal/</a:t>
            </a:r>
            <a:endParaRPr lang="en-US"/>
          </a:p>
        </p:txBody>
      </p:sp>
      <p:sp>
        <p:nvSpPr>
          <p:cNvPr id="4" name="Slide Number Placeholder 3"/>
          <p:cNvSpPr>
            <a:spLocks noGrp="1"/>
          </p:cNvSpPr>
          <p:nvPr>
            <p:ph type="sldNum" sz="quarter" idx="10"/>
          </p:nvPr>
        </p:nvSpPr>
        <p:spPr/>
        <p:txBody>
          <a:bodyPr/>
          <a:lstStyle/>
          <a:p>
            <a:fld id="{560AC23B-4CA4-4E5B-BA78-A8C7B41E8D55}" type="slidenum">
              <a:rPr lang="en-US" smtClean="0"/>
              <a:pPr/>
              <a:t>3</a:t>
            </a:fld>
            <a:endParaRPr lang="en-US"/>
          </a:p>
        </p:txBody>
      </p:sp>
    </p:spTree>
    <p:extLst>
      <p:ext uri="{BB962C8B-B14F-4D97-AF65-F5344CB8AC3E}">
        <p14:creationId xmlns:p14="http://schemas.microsoft.com/office/powerpoint/2010/main" val="1147519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http://metro.co.uk/2015/08/24/athlete-molly-huddle-celebrates-too-early-in-10000m-misses-out-on-world-championships-bronze-medal-5358528/</a:t>
            </a:r>
          </a:p>
          <a:p>
            <a:r>
              <a:rPr lang="en-US" smtClean="0"/>
              <a:t>http://www.cbsnews.com/news/molly-huddle-american-runner-celebrates-early-loses-world-championship-medal/</a:t>
            </a:r>
            <a:endParaRPr lang="en-US"/>
          </a:p>
        </p:txBody>
      </p:sp>
      <p:sp>
        <p:nvSpPr>
          <p:cNvPr id="4" name="Slide Number Placeholder 3"/>
          <p:cNvSpPr>
            <a:spLocks noGrp="1"/>
          </p:cNvSpPr>
          <p:nvPr>
            <p:ph type="sldNum" sz="quarter" idx="10"/>
          </p:nvPr>
        </p:nvSpPr>
        <p:spPr/>
        <p:txBody>
          <a:bodyPr/>
          <a:lstStyle/>
          <a:p>
            <a:fld id="{560AC23B-4CA4-4E5B-BA78-A8C7B41E8D55}" type="slidenum">
              <a:rPr lang="en-US" smtClean="0"/>
              <a:pPr/>
              <a:t>22</a:t>
            </a:fld>
            <a:endParaRPr lang="en-US"/>
          </a:p>
        </p:txBody>
      </p:sp>
    </p:spTree>
    <p:extLst>
      <p:ext uri="{BB962C8B-B14F-4D97-AF65-F5344CB8AC3E}">
        <p14:creationId xmlns:p14="http://schemas.microsoft.com/office/powerpoint/2010/main" val="2211575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775BC4-C2BC-4E58-975F-499E707F2D70}" type="datetimeFigureOut">
              <a:rPr lang="en-US" smtClean="0"/>
              <a:pPr/>
              <a:t>3/4/2016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183A49-6884-48CB-AB81-7A17DE39C62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775BC4-C2BC-4E58-975F-499E707F2D70}" type="datetimeFigureOut">
              <a:rPr lang="en-US" smtClean="0"/>
              <a:pPr/>
              <a:t>3/4/2016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183A49-6884-48CB-AB81-7A17DE39C62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775BC4-C2BC-4E58-975F-499E707F2D70}" type="datetimeFigureOut">
              <a:rPr lang="en-US" smtClean="0"/>
              <a:pPr/>
              <a:t>3/4/2016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183A49-6884-48CB-AB81-7A17DE39C62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775BC4-C2BC-4E58-975F-499E707F2D70}" type="datetimeFigureOut">
              <a:rPr lang="en-US" smtClean="0"/>
              <a:pPr/>
              <a:t>3/4/2016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183A49-6884-48CB-AB81-7A17DE39C62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775BC4-C2BC-4E58-975F-499E707F2D70}" type="datetimeFigureOut">
              <a:rPr lang="en-US" smtClean="0"/>
              <a:pPr/>
              <a:t>3/4/2016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183A49-6884-48CB-AB81-7A17DE39C62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775BC4-C2BC-4E58-975F-499E707F2D70}" type="datetimeFigureOut">
              <a:rPr lang="en-US" smtClean="0"/>
              <a:pPr/>
              <a:t>3/4/2016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183A49-6884-48CB-AB81-7A17DE39C62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775BC4-C2BC-4E58-975F-499E707F2D70}" type="datetimeFigureOut">
              <a:rPr lang="en-US" smtClean="0"/>
              <a:pPr/>
              <a:t>3/4/2016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183A49-6884-48CB-AB81-7A17DE39C62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775BC4-C2BC-4E58-975F-499E707F2D70}" type="datetimeFigureOut">
              <a:rPr lang="en-US" smtClean="0"/>
              <a:pPr/>
              <a:t>3/4/2016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183A49-6884-48CB-AB81-7A17DE39C62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775BC4-C2BC-4E58-975F-499E707F2D70}" type="datetimeFigureOut">
              <a:rPr lang="en-US" smtClean="0"/>
              <a:pPr/>
              <a:t>3/4/2016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183A49-6884-48CB-AB81-7A17DE39C62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775BC4-C2BC-4E58-975F-499E707F2D70}" type="datetimeFigureOut">
              <a:rPr lang="en-US" smtClean="0"/>
              <a:pPr/>
              <a:t>3/4/2016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183A49-6884-48CB-AB81-7A17DE39C62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775BC4-C2BC-4E58-975F-499E707F2D70}" type="datetimeFigureOut">
              <a:rPr lang="en-US" smtClean="0"/>
              <a:pPr/>
              <a:t>3/4/2016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183A49-6884-48CB-AB81-7A17DE39C62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775BC4-C2BC-4E58-975F-499E707F2D70}" type="datetimeFigureOut">
              <a:rPr lang="en-US" smtClean="0"/>
              <a:pPr/>
              <a:t>3/4/2016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183A49-6884-48CB-AB81-7A17DE39C625}"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57485" y="2130315"/>
            <a:ext cx="8115449" cy="1471731"/>
          </a:xfrm>
        </p:spPr>
        <p:txBody>
          <a:bodyPr/>
          <a:lstStyle/>
          <a:p>
            <a:r>
              <a:rPr lang="zh-CN" altLang="en-US" dirty="0" smtClean="0">
                <a:solidFill>
                  <a:schemeClr val="tx1"/>
                </a:solidFill>
                <a:latin typeface="HanWang WeiBeiMedium-Gb5" pitchFamily="2" charset="-120"/>
                <a:ea typeface="HanWang WeiBeiMedium-Gb5" pitchFamily="2" charset="-120"/>
              </a:rPr>
              <a:t>功虧一簣</a:t>
            </a:r>
            <a:r>
              <a:rPr lang="en-US" altLang="zh-CN" dirty="0" smtClean="0">
                <a:solidFill>
                  <a:schemeClr val="tx1"/>
                </a:solidFill>
                <a:latin typeface="HanWang WeiBeiMedium-Gb5" pitchFamily="2" charset="-120"/>
                <a:ea typeface="HanWang WeiBeiMedium-Gb5" pitchFamily="2" charset="-120"/>
              </a:rPr>
              <a:t/>
            </a:r>
            <a:br>
              <a:rPr lang="en-US" altLang="zh-CN" dirty="0" smtClean="0">
                <a:solidFill>
                  <a:schemeClr val="tx1"/>
                </a:solidFill>
                <a:latin typeface="HanWang WeiBeiMedium-Gb5" pitchFamily="2" charset="-120"/>
                <a:ea typeface="HanWang WeiBeiMedium-Gb5" pitchFamily="2" charset="-120"/>
              </a:rPr>
            </a:br>
            <a:r>
              <a:rPr lang="en-US" altLang="zh-CN" dirty="0" smtClean="0">
                <a:solidFill>
                  <a:schemeClr val="tx1"/>
                </a:solidFill>
                <a:latin typeface="+mn-ea"/>
                <a:ea typeface="+mn-ea"/>
              </a:rPr>
              <a:t>Going Down the Drain</a:t>
            </a:r>
            <a:endParaRPr lang="en-US" dirty="0">
              <a:solidFill>
                <a:schemeClr val="tx1"/>
              </a:solidFill>
              <a:latin typeface="+mn-ea"/>
              <a:ea typeface="+mn-ea"/>
            </a:endParaRPr>
          </a:p>
        </p:txBody>
      </p:sp>
      <p:sp>
        <p:nvSpPr>
          <p:cNvPr id="5" name="Subtitle 4"/>
          <p:cNvSpPr>
            <a:spLocks noGrp="1"/>
          </p:cNvSpPr>
          <p:nvPr>
            <p:ph type="subTitle" idx="1"/>
          </p:nvPr>
        </p:nvSpPr>
        <p:spPr/>
        <p:txBody>
          <a:bodyPr/>
          <a:lstStyle/>
          <a:p>
            <a:r>
              <a:rPr lang="zh-CN" altLang="en-US" dirty="0" smtClean="0">
                <a:latin typeface="HanWang WeiBeiMedium-Gb5" pitchFamily="2" charset="-120"/>
                <a:ea typeface="HanWang WeiBeiMedium-Gb5" pitchFamily="2" charset="-120"/>
              </a:rPr>
              <a:t>啟示錄 </a:t>
            </a:r>
            <a:r>
              <a:rPr lang="en-US" altLang="zh-TW" dirty="0" smtClean="0"/>
              <a:t>Revelation 2:18-29</a:t>
            </a:r>
            <a:r>
              <a:rPr lang="zh-TW" altLang="en-US" dirty="0" smtClean="0"/>
              <a:t> </a:t>
            </a:r>
            <a:endParaRPr lang="en-US" dirty="0"/>
          </a:p>
        </p:txBody>
      </p:sp>
      <p:sp>
        <p:nvSpPr>
          <p:cNvPr id="2" name="Slide Number Placeholder 1"/>
          <p:cNvSpPr>
            <a:spLocks noGrp="1"/>
          </p:cNvSpPr>
          <p:nvPr>
            <p:ph type="sldNum" sz="quarter" idx="12"/>
          </p:nvPr>
        </p:nvSpPr>
        <p:spPr/>
        <p:txBody>
          <a:bodyPr/>
          <a:lstStyle/>
          <a:p>
            <a:fld id="{2B726DD6-E10B-455A-8847-22580AC42F8F}" type="slidenum">
              <a:rPr lang="es-ES" smtClean="0"/>
              <a:pPr/>
              <a:t>1</a:t>
            </a:fld>
            <a:endParaRPr lang="es-E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2. </a:t>
            </a:r>
            <a:r>
              <a:rPr lang="zh-TW" altLang="en-US" dirty="0" smtClean="0">
                <a:solidFill>
                  <a:schemeClr val="tx1"/>
                </a:solidFill>
                <a:latin typeface="HanWang WeiBeiMedium-Gb5" pitchFamily="2" charset="-120"/>
                <a:ea typeface="HanWang WeiBeiMedium-Gb5" pitchFamily="2" charset="-120"/>
              </a:rPr>
              <a:t>不能容讓錯誤的教義</a:t>
            </a:r>
            <a:r>
              <a:rPr lang="zh-TW" altLang="en-US" dirty="0" smtClean="0">
                <a:solidFill>
                  <a:schemeClr val="tx1"/>
                </a:solidFill>
              </a:rPr>
              <a:t> </a:t>
            </a:r>
            <a:r>
              <a:rPr lang="en-US" altLang="zh-TW" dirty="0" smtClean="0">
                <a:solidFill>
                  <a:schemeClr val="tx1"/>
                </a:solidFill>
              </a:rPr>
              <a:t>(20-23)</a:t>
            </a:r>
            <a:br>
              <a:rPr lang="en-US" altLang="zh-TW" dirty="0" smtClean="0">
                <a:solidFill>
                  <a:schemeClr val="tx1"/>
                </a:solidFill>
              </a:rPr>
            </a:br>
            <a:r>
              <a:rPr lang="en-US" dirty="0" smtClean="0">
                <a:solidFill>
                  <a:schemeClr val="tx1"/>
                </a:solidFill>
              </a:rPr>
              <a:t>Don’t Tolerate False Doctrine</a:t>
            </a:r>
            <a:endParaRPr lang="en-US" dirty="0">
              <a:solidFill>
                <a:schemeClr val="tx1"/>
              </a:solidFill>
            </a:endParaRPr>
          </a:p>
        </p:txBody>
      </p:sp>
      <p:sp>
        <p:nvSpPr>
          <p:cNvPr id="3" name="Content Placeholder 2"/>
          <p:cNvSpPr>
            <a:spLocks noGrp="1"/>
          </p:cNvSpPr>
          <p:nvPr>
            <p:ph idx="1"/>
          </p:nvPr>
        </p:nvSpPr>
        <p:spPr/>
        <p:txBody>
          <a:bodyPr/>
          <a:lstStyle/>
          <a:p>
            <a:pPr marL="0" indent="0">
              <a:buNone/>
            </a:pPr>
            <a:r>
              <a:rPr lang="en-US" altLang="zh-TW" dirty="0" smtClean="0"/>
              <a:t>Revelation 2:20</a:t>
            </a:r>
          </a:p>
          <a:p>
            <a:pPr marL="0" indent="0">
              <a:buNone/>
            </a:pPr>
            <a:r>
              <a:rPr lang="en-US" altLang="zh-TW" baseline="30000" dirty="0" smtClean="0">
                <a:latin typeface="HanWang WeiBeiMedium-Gb5" pitchFamily="2" charset="-120"/>
                <a:ea typeface="HanWang WeiBeiMedium-Gb5" pitchFamily="2" charset="-120"/>
              </a:rPr>
              <a:t>20</a:t>
            </a:r>
            <a:r>
              <a:rPr lang="zh-TW" altLang="en-US" dirty="0" smtClean="0">
                <a:latin typeface="HanWang WeiBeiMedium-Gb5" pitchFamily="2" charset="-120"/>
                <a:ea typeface="HanWang WeiBeiMedium-Gb5" pitchFamily="2" charset="-120"/>
              </a:rPr>
              <a:t> 然而，有一件事我要責備你</a:t>
            </a:r>
            <a:r>
              <a:rPr lang="en-US" altLang="zh-TW" dirty="0" smtClean="0">
                <a:latin typeface="HanWang WeiBeiMedium-Gb5" pitchFamily="2" charset="-120"/>
                <a:ea typeface="HanWang WeiBeiMedium-Gb5" pitchFamily="2" charset="-120"/>
              </a:rPr>
              <a:t>…</a:t>
            </a:r>
            <a:endParaRPr lang="zh-TW" altLang="en-US" dirty="0" smtClean="0">
              <a:latin typeface="HanWang WeiBeiMedium-Gb5" pitchFamily="2" charset="-120"/>
              <a:ea typeface="HanWang WeiBeiMedium-Gb5" pitchFamily="2" charset="-120"/>
            </a:endParaRPr>
          </a:p>
          <a:p>
            <a:pPr marL="0" indent="0">
              <a:buNone/>
            </a:pPr>
            <a:r>
              <a:rPr lang="en-US" baseline="30000" dirty="0" smtClean="0"/>
              <a:t>20</a:t>
            </a:r>
            <a:r>
              <a:rPr lang="en-US" dirty="0" smtClean="0"/>
              <a:t> Nevertheless, I have this against you: …</a:t>
            </a:r>
          </a:p>
          <a:p>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10</a:t>
            </a:fld>
            <a:endParaRPr lang="es-E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75920"/>
            <a:ext cx="3886247" cy="5744750"/>
          </a:xfrm>
        </p:spPr>
        <p:txBody>
          <a:bodyPr/>
          <a:lstStyle/>
          <a:p>
            <a:pPr marL="0" indent="0">
              <a:buNone/>
            </a:pPr>
            <a:r>
              <a:rPr lang="en-US" altLang="zh-TW" baseline="30000" dirty="0" smtClean="0">
                <a:latin typeface="HanWang WeiBeiMedium-Gb5" pitchFamily="2" charset="-120"/>
                <a:ea typeface="HanWang WeiBeiMedium-Gb5" pitchFamily="2" charset="-120"/>
              </a:rPr>
              <a:t>20</a:t>
            </a:r>
            <a:r>
              <a:rPr lang="zh-TW" altLang="en-US" dirty="0" smtClean="0">
                <a:latin typeface="HanWang WeiBeiMedium-Gb5" pitchFamily="2" charset="-120"/>
                <a:ea typeface="HanWang WeiBeiMedium-Gb5" pitchFamily="2" charset="-120"/>
              </a:rPr>
              <a:t>然而，有一件事我要責備你，</a:t>
            </a:r>
            <a:r>
              <a:rPr lang="en-US" altLang="zh-TW" dirty="0" smtClean="0">
                <a:latin typeface="HanWang WeiBeiMedium-Gb5" pitchFamily="2" charset="-120"/>
                <a:ea typeface="HanWang WeiBeiMedium-Gb5" pitchFamily="2" charset="-120"/>
              </a:rPr>
              <a:t>…</a:t>
            </a:r>
            <a:r>
              <a:rPr lang="zh-TW" altLang="en-US" dirty="0" smtClean="0">
                <a:latin typeface="HanWang WeiBeiMedium-Gb5" pitchFamily="2" charset="-120"/>
                <a:ea typeface="HanWang WeiBeiMedium-Gb5" pitchFamily="2" charset="-120"/>
              </a:rPr>
              <a:t>他們</a:t>
            </a:r>
            <a:r>
              <a:rPr lang="zh-TW" altLang="en-US" dirty="0" smtClean="0">
                <a:solidFill>
                  <a:srgbClr val="FFFF00"/>
                </a:solidFill>
                <a:latin typeface="HanWang WeiBeiMedium-Gb5" pitchFamily="2" charset="-120"/>
                <a:ea typeface="HanWang WeiBeiMedium-Gb5" pitchFamily="2" charset="-120"/>
              </a:rPr>
              <a:t>行姦淫，吃祭偶像之物</a:t>
            </a:r>
            <a:r>
              <a:rPr lang="zh-TW" altLang="en-US" dirty="0" smtClean="0">
                <a:latin typeface="HanWang WeiBeiMedium-Gb5" pitchFamily="2" charset="-120"/>
                <a:ea typeface="HanWang WeiBeiMedium-Gb5" pitchFamily="2" charset="-120"/>
              </a:rPr>
              <a:t>。</a:t>
            </a:r>
            <a:endParaRPr lang="en-US" altLang="zh-TW" dirty="0" smtClean="0">
              <a:latin typeface="HanWang WeiBeiMedium-Gb5" pitchFamily="2" charset="-120"/>
              <a:ea typeface="HanWang WeiBeiMedium-Gb5" pitchFamily="2" charset="-120"/>
            </a:endParaRPr>
          </a:p>
          <a:p>
            <a:pPr marL="0" indent="0">
              <a:buNone/>
            </a:pPr>
            <a:endParaRPr lang="en-US" altLang="zh-TW" baseline="30000" dirty="0" smtClean="0">
              <a:latin typeface="HanWang WeiBeiMedium-Gb5" pitchFamily="2" charset="-120"/>
              <a:ea typeface="HanWang WeiBeiMedium-Gb5" pitchFamily="2" charset="-120"/>
            </a:endParaRPr>
          </a:p>
          <a:p>
            <a:pPr marL="0" indent="0">
              <a:buNone/>
            </a:pPr>
            <a:endParaRPr lang="en-US" altLang="zh-TW" baseline="30000" dirty="0" smtClean="0">
              <a:latin typeface="HanWang WeiBeiMedium-Gb5" pitchFamily="2" charset="-120"/>
              <a:ea typeface="HanWang WeiBeiMedium-Gb5" pitchFamily="2" charset="-120"/>
            </a:endParaRPr>
          </a:p>
          <a:p>
            <a:pPr marL="0" indent="0">
              <a:buNone/>
            </a:pPr>
            <a:r>
              <a:rPr lang="en-US" altLang="zh-TW" baseline="30000" dirty="0" smtClean="0">
                <a:latin typeface="HanWang WeiBeiMedium-Gb5" pitchFamily="2" charset="-120"/>
                <a:ea typeface="HanWang WeiBeiMedium-Gb5" pitchFamily="2" charset="-120"/>
              </a:rPr>
              <a:t>14</a:t>
            </a:r>
            <a:r>
              <a:rPr lang="zh-TW" altLang="en-US" dirty="0" smtClean="0">
                <a:latin typeface="HanWang WeiBeiMedium-Gb5" pitchFamily="2" charset="-120"/>
                <a:ea typeface="HanWang WeiBeiMedium-Gb5" pitchFamily="2" charset="-120"/>
              </a:rPr>
              <a:t> 然而，有幾件事我要責備你：</a:t>
            </a:r>
            <a:r>
              <a:rPr lang="en-US" altLang="zh-TW" dirty="0" smtClean="0">
                <a:latin typeface="HanWang WeiBeiMedium-Gb5" pitchFamily="2" charset="-120"/>
                <a:ea typeface="HanWang WeiBeiMedium-Gb5" pitchFamily="2" charset="-120"/>
              </a:rPr>
              <a:t>…</a:t>
            </a:r>
            <a:r>
              <a:rPr lang="zh-TW" altLang="en-US" dirty="0" smtClean="0">
                <a:latin typeface="HanWang WeiBeiMedium-Gb5" pitchFamily="2" charset="-120"/>
                <a:ea typeface="HanWang WeiBeiMedium-Gb5" pitchFamily="2" charset="-120"/>
              </a:rPr>
              <a:t>他們</a:t>
            </a:r>
            <a:r>
              <a:rPr lang="zh-TW" altLang="en-US" dirty="0" smtClean="0">
                <a:solidFill>
                  <a:srgbClr val="FFFF00"/>
                </a:solidFill>
                <a:latin typeface="HanWang WeiBeiMedium-Gb5" pitchFamily="2" charset="-120"/>
                <a:ea typeface="HanWang WeiBeiMedium-Gb5" pitchFamily="2" charset="-120"/>
              </a:rPr>
              <a:t>吃祭偶像之物，行姦淫的事</a:t>
            </a:r>
            <a:r>
              <a:rPr lang="zh-TW" altLang="en-US" dirty="0" smtClean="0">
                <a:latin typeface="HanWang WeiBeiMedium-Gb5" pitchFamily="2" charset="-120"/>
                <a:ea typeface="HanWang WeiBeiMedium-Gb5" pitchFamily="2" charset="-120"/>
              </a:rPr>
              <a:t>。 </a:t>
            </a:r>
          </a:p>
          <a:p>
            <a:pPr marL="0" indent="0">
              <a:buNone/>
            </a:pPr>
            <a:r>
              <a:rPr lang="zh-TW" altLang="en-US" dirty="0" smtClean="0">
                <a:latin typeface="HanWang WeiBeiMedium-Gb5" pitchFamily="2" charset="-120"/>
                <a:ea typeface="HanWang WeiBeiMedium-Gb5" pitchFamily="2" charset="-120"/>
              </a:rPr>
              <a:t> </a:t>
            </a:r>
          </a:p>
          <a:p>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11</a:t>
            </a:fld>
            <a:endParaRPr lang="es-ES"/>
          </a:p>
        </p:txBody>
      </p:sp>
      <p:sp>
        <p:nvSpPr>
          <p:cNvPr id="5" name="Content Placeholder 2"/>
          <p:cNvSpPr txBox="1">
            <a:spLocks/>
          </p:cNvSpPr>
          <p:nvPr/>
        </p:nvSpPr>
        <p:spPr bwMode="auto">
          <a:xfrm>
            <a:off x="3771956" y="122856"/>
            <a:ext cx="5372045" cy="5744750"/>
          </a:xfrm>
          <a:prstGeom prst="rect">
            <a:avLst/>
          </a:prstGeom>
          <a:noFill/>
          <a:ln w="9525">
            <a:noFill/>
            <a:miter lim="800000"/>
            <a:headEnd/>
            <a:tailEnd/>
          </a:ln>
          <a:effectLst/>
        </p:spPr>
        <p:txBody>
          <a:bodyPr vert="horz" wrap="square" lIns="91436" tIns="45719" rIns="91436" bIns="45719" numCol="1" anchor="t" anchorCtr="0" compatLnSpc="1">
            <a:prstTxWarp prst="textNoShape">
              <a:avLst/>
            </a:prstTxWarp>
          </a:bodyPr>
          <a:lstStyle/>
          <a:p>
            <a:r>
              <a:rPr lang="en-US" altLang="zh-TW" sz="3200" baseline="30000" dirty="0">
                <a:latin typeface="HanWang WeiBeiMedium-Gb5" pitchFamily="2" charset="-120"/>
                <a:ea typeface="HanWang WeiBeiMedium-Gb5" pitchFamily="2" charset="-120"/>
              </a:rPr>
              <a:t>20 </a:t>
            </a:r>
            <a:r>
              <a:rPr lang="en-US" sz="3200" dirty="0">
                <a:latin typeface="Arial Narrow" pitchFamily="34" charset="0"/>
              </a:rPr>
              <a:t>Nevertheless, I have this against you: … my servants into </a:t>
            </a:r>
            <a:r>
              <a:rPr lang="en-US" sz="3200" dirty="0">
                <a:solidFill>
                  <a:srgbClr val="FFFF00"/>
                </a:solidFill>
                <a:latin typeface="Arial Narrow" pitchFamily="34" charset="0"/>
              </a:rPr>
              <a:t>sexual immorality and the eating of food sacrificed to idols</a:t>
            </a:r>
            <a:r>
              <a:rPr lang="en-US" sz="3200" dirty="0">
                <a:latin typeface="Arial Narrow" pitchFamily="34" charset="0"/>
              </a:rPr>
              <a:t>. </a:t>
            </a:r>
          </a:p>
          <a:p>
            <a:endParaRPr lang="en-US" altLang="zh-TW" sz="3200" baseline="30000" dirty="0">
              <a:latin typeface="HanWang WeiBeiMedium-Gb5" pitchFamily="2" charset="-120"/>
              <a:ea typeface="HanWang WeiBeiMedium-Gb5" pitchFamily="2" charset="-120"/>
            </a:endParaRPr>
          </a:p>
          <a:p>
            <a:r>
              <a:rPr lang="en-US" altLang="zh-TW" sz="3200" baseline="30000" dirty="0">
                <a:latin typeface="HanWang WeiBeiMedium-Gb5" pitchFamily="2" charset="-120"/>
                <a:ea typeface="HanWang WeiBeiMedium-Gb5" pitchFamily="2" charset="-120"/>
              </a:rPr>
              <a:t>14 </a:t>
            </a:r>
            <a:r>
              <a:rPr lang="en-US" sz="3200" dirty="0">
                <a:latin typeface="Arial Narrow" pitchFamily="34" charset="0"/>
              </a:rPr>
              <a:t>Nevertheless, I have a few things against you: … they </a:t>
            </a:r>
            <a:r>
              <a:rPr lang="en-US" sz="3200" dirty="0">
                <a:solidFill>
                  <a:srgbClr val="FFFF00"/>
                </a:solidFill>
                <a:latin typeface="Arial Narrow" pitchFamily="34" charset="0"/>
              </a:rPr>
              <a:t>ate food sacrificed to idols and committed sexual immorality</a:t>
            </a:r>
            <a:r>
              <a:rPr lang="en-US" sz="3200" dirty="0">
                <a:latin typeface="Arial Narrow" pitchFamily="34" charset="0"/>
              </a:rPr>
              <a:t>. </a:t>
            </a:r>
          </a:p>
          <a:p>
            <a:pPr marL="344296" indent="-344296" defTabSz="914360" fontAlgn="base">
              <a:spcBef>
                <a:spcPct val="20000"/>
              </a:spcBef>
              <a:spcAft>
                <a:spcPct val="0"/>
              </a:spcAft>
              <a:buFontTx/>
              <a:buChar char="•"/>
              <a:defRPr/>
            </a:pPr>
            <a:endParaRPr lang="en-US" sz="3200" kern="0"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067" y="75920"/>
            <a:ext cx="8231866" cy="5744750"/>
          </a:xfrm>
        </p:spPr>
        <p:txBody>
          <a:bodyPr>
            <a:normAutofit lnSpcReduction="10000"/>
          </a:bodyPr>
          <a:lstStyle/>
          <a:p>
            <a:pPr marL="0" indent="0">
              <a:buNone/>
            </a:pPr>
            <a:r>
              <a:rPr lang="en-US" altLang="zh-TW" dirty="0" smtClean="0"/>
              <a:t>Revelation 2:20</a:t>
            </a:r>
            <a:r>
              <a:rPr lang="zh-TW" altLang="en-US" dirty="0" smtClean="0"/>
              <a:t> </a:t>
            </a:r>
            <a:endParaRPr lang="en-US" altLang="zh-TW" dirty="0" smtClean="0"/>
          </a:p>
          <a:p>
            <a:pPr marL="0" indent="0">
              <a:buNone/>
            </a:pPr>
            <a:r>
              <a:rPr lang="en-US" altLang="zh-TW" baseline="30000" dirty="0" smtClean="0"/>
              <a:t>20</a:t>
            </a:r>
            <a:r>
              <a:rPr lang="zh-TW" altLang="en-US" dirty="0" smtClean="0"/>
              <a:t> </a:t>
            </a:r>
            <a:r>
              <a:rPr lang="zh-TW" altLang="en-US" dirty="0" smtClean="0">
                <a:latin typeface="HanWang WeiBeiMedium-Gb5" pitchFamily="2" charset="-120"/>
                <a:ea typeface="HanWang WeiBeiMedium-Gb5" pitchFamily="2" charset="-120"/>
              </a:rPr>
              <a:t>然而，有一件事我要責備你，就是你容讓那自稱是先知的婦人耶洗別教導我的僕人，引誘他們行姦淫，吃祭偶像之物。</a:t>
            </a:r>
            <a:r>
              <a:rPr lang="en-US" altLang="zh-TW" dirty="0" smtClean="0">
                <a:latin typeface="HanWang WeiBeiMedium-Gb5" pitchFamily="2" charset="-120"/>
                <a:ea typeface="HanWang WeiBeiMedium-Gb5" pitchFamily="2" charset="-120"/>
              </a:rPr>
              <a:t>… </a:t>
            </a:r>
            <a:r>
              <a:rPr lang="en-US" altLang="zh-TW" baseline="30000" dirty="0" smtClean="0">
                <a:latin typeface="HanWang WeiBeiMedium-Gb5" pitchFamily="2" charset="-120"/>
                <a:ea typeface="HanWang WeiBeiMedium-Gb5" pitchFamily="2" charset="-120"/>
              </a:rPr>
              <a:t>24</a:t>
            </a:r>
            <a:r>
              <a:rPr lang="en-US" altLang="zh-TW" dirty="0" smtClean="0">
                <a:latin typeface="HanWang WeiBeiMedium-Gb5" pitchFamily="2" charset="-120"/>
                <a:ea typeface="HanWang WeiBeiMedium-Gb5" pitchFamily="2" charset="-120"/>
              </a:rPr>
              <a:t> </a:t>
            </a:r>
            <a:r>
              <a:rPr lang="zh-TW" altLang="en-US" dirty="0" smtClean="0">
                <a:latin typeface="HanWang WeiBeiMedium-Gb5" pitchFamily="2" charset="-120"/>
                <a:ea typeface="HanWang WeiBeiMedium-Gb5" pitchFamily="2" charset="-120"/>
              </a:rPr>
              <a:t>他們素常所說撒但深奧之理的人</a:t>
            </a:r>
          </a:p>
          <a:p>
            <a:pPr marL="0" indent="0">
              <a:buNone/>
            </a:pPr>
            <a:r>
              <a:rPr lang="en-US" baseline="30000" dirty="0" smtClean="0"/>
              <a:t>20</a:t>
            </a:r>
            <a:r>
              <a:rPr lang="en-US" dirty="0" smtClean="0"/>
              <a:t> Nevertheless, I have this against you: You tolerate that woman Jezebel, who calls herself a prophet. By her teaching she misleads my servants into sexual immorality and the eating of food sacrificed to idols…</a:t>
            </a:r>
            <a:r>
              <a:rPr lang="en-US" baseline="30000" dirty="0" smtClean="0"/>
              <a:t>24</a:t>
            </a:r>
            <a:r>
              <a:rPr lang="en-US" dirty="0" smtClean="0"/>
              <a:t> … Satan’s so-called deep secrets, </a:t>
            </a:r>
          </a:p>
          <a:p>
            <a:pPr marL="0" indent="0">
              <a:buNone/>
            </a:pPr>
            <a:r>
              <a:rPr lang="en-US" dirty="0" smtClean="0"/>
              <a:t> </a:t>
            </a:r>
          </a:p>
          <a:p>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12</a:t>
            </a:fld>
            <a:endParaRPr lang="es-E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067" y="351763"/>
            <a:ext cx="8231866" cy="6125494"/>
          </a:xfrm>
        </p:spPr>
        <p:txBody>
          <a:bodyPr/>
          <a:lstStyle/>
          <a:p>
            <a:pPr marL="0" indent="0">
              <a:buNone/>
            </a:pPr>
            <a:r>
              <a:rPr lang="en-US" altLang="zh-TW" dirty="0" smtClean="0"/>
              <a:t>Revelation 2:22–23</a:t>
            </a:r>
          </a:p>
          <a:p>
            <a:pPr marL="0" indent="0">
              <a:buNone/>
            </a:pPr>
            <a:r>
              <a:rPr lang="en-US" altLang="zh-TW" baseline="30000" dirty="0" smtClean="0">
                <a:latin typeface="HanWang WeiBeiMedium-Gb5" pitchFamily="2" charset="-120"/>
                <a:ea typeface="HanWang WeiBeiMedium-Gb5" pitchFamily="2" charset="-120"/>
              </a:rPr>
              <a:t>22</a:t>
            </a:r>
            <a:r>
              <a:rPr lang="zh-TW" altLang="en-US" dirty="0" smtClean="0">
                <a:latin typeface="HanWang WeiBeiMedium-Gb5" pitchFamily="2" charset="-120"/>
                <a:ea typeface="HanWang WeiBeiMedium-Gb5" pitchFamily="2" charset="-120"/>
              </a:rPr>
              <a:t> </a:t>
            </a:r>
            <a:r>
              <a:rPr lang="en-US" altLang="zh-TW" dirty="0" smtClean="0">
                <a:latin typeface="HanWang WeiBeiMedium-Gb5" pitchFamily="2" charset="-120"/>
                <a:ea typeface="HanWang WeiBeiMedium-Gb5" pitchFamily="2" charset="-120"/>
              </a:rPr>
              <a:t>… </a:t>
            </a:r>
            <a:r>
              <a:rPr lang="zh-TW" altLang="en-US" dirty="0" smtClean="0">
                <a:latin typeface="HanWang WeiBeiMedium-Gb5" pitchFamily="2" charset="-120"/>
                <a:ea typeface="HanWang WeiBeiMedium-Gb5" pitchFamily="2" charset="-120"/>
              </a:rPr>
              <a:t>若不悔改所行的，我也要叫他們同受大患難。</a:t>
            </a:r>
            <a:r>
              <a:rPr lang="en-US" altLang="zh-TW" baseline="30000" dirty="0" smtClean="0">
                <a:latin typeface="HanWang WeiBeiMedium-Gb5" pitchFamily="2" charset="-120"/>
                <a:ea typeface="HanWang WeiBeiMedium-Gb5" pitchFamily="2" charset="-120"/>
              </a:rPr>
              <a:t>23</a:t>
            </a:r>
            <a:r>
              <a:rPr lang="zh-TW" altLang="en-US" dirty="0" smtClean="0">
                <a:latin typeface="HanWang WeiBeiMedium-Gb5" pitchFamily="2" charset="-120"/>
                <a:ea typeface="HanWang WeiBeiMedium-Gb5" pitchFamily="2" charset="-120"/>
              </a:rPr>
              <a:t> 我又要殺死她的黨類</a:t>
            </a:r>
          </a:p>
          <a:p>
            <a:pPr marL="0" indent="0">
              <a:buNone/>
            </a:pPr>
            <a:r>
              <a:rPr lang="en-US" baseline="30000" dirty="0" smtClean="0"/>
              <a:t>22</a:t>
            </a:r>
            <a:r>
              <a:rPr lang="en-US" dirty="0" smtClean="0"/>
              <a:t> … I will make those who commit adultery with her suffer intensely, unless they repent of her ways. </a:t>
            </a:r>
            <a:r>
              <a:rPr lang="en-US" baseline="30000" dirty="0" smtClean="0"/>
              <a:t>23</a:t>
            </a:r>
            <a:r>
              <a:rPr lang="en-US" dirty="0" smtClean="0"/>
              <a:t> I will strike her children dead. </a:t>
            </a:r>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13</a:t>
            </a:fld>
            <a:endParaRPr lang="es-E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Revelation 2:21 </a:t>
            </a:r>
          </a:p>
          <a:p>
            <a:pPr marL="0" indent="0">
              <a:buNone/>
            </a:pPr>
            <a:r>
              <a:rPr lang="en-US" baseline="30000" dirty="0" smtClean="0"/>
              <a:t>21</a:t>
            </a:r>
            <a:r>
              <a:rPr lang="en-US" dirty="0" smtClean="0"/>
              <a:t> </a:t>
            </a:r>
            <a:r>
              <a:rPr lang="zh-TW" altLang="en-US" dirty="0" smtClean="0">
                <a:latin typeface="HanWang WeiBeiMedium-Gb5" pitchFamily="2" charset="-120"/>
                <a:ea typeface="HanWang WeiBeiMedium-Gb5" pitchFamily="2" charset="-120"/>
              </a:rPr>
              <a:t>我曾給她悔改的機會，她卻不肯悔改她的淫行。 </a:t>
            </a:r>
          </a:p>
          <a:p>
            <a:pPr marL="0" indent="0">
              <a:buNone/>
            </a:pPr>
            <a:r>
              <a:rPr lang="en-US" baseline="30000" dirty="0" smtClean="0"/>
              <a:t>21</a:t>
            </a:r>
            <a:r>
              <a:rPr lang="en-US" dirty="0" smtClean="0"/>
              <a:t> I have given her time to repent of her immorality, but she is unwilling. </a:t>
            </a:r>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14</a:t>
            </a:fld>
            <a:endParaRPr lang="es-E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067" y="380745"/>
            <a:ext cx="8231866" cy="5744750"/>
          </a:xfrm>
        </p:spPr>
        <p:txBody>
          <a:bodyPr/>
          <a:lstStyle/>
          <a:p>
            <a:pPr marL="0" indent="0">
              <a:buNone/>
            </a:pPr>
            <a:r>
              <a:rPr lang="en-US" altLang="zh-TW" dirty="0" smtClean="0"/>
              <a:t>Acts 20:29–30</a:t>
            </a:r>
            <a:r>
              <a:rPr lang="zh-TW" altLang="en-US" dirty="0" smtClean="0"/>
              <a:t> </a:t>
            </a:r>
            <a:endParaRPr lang="en-US" altLang="zh-TW" dirty="0" smtClean="0"/>
          </a:p>
          <a:p>
            <a:pPr marL="0" indent="0">
              <a:buNone/>
            </a:pPr>
            <a:r>
              <a:rPr lang="en-US" altLang="zh-TW" baseline="30000" dirty="0" smtClean="0">
                <a:latin typeface="HanWang WeiBeiMedium-Gb5" pitchFamily="2" charset="-120"/>
                <a:ea typeface="HanWang WeiBeiMedium-Gb5" pitchFamily="2" charset="-120"/>
              </a:rPr>
              <a:t>29</a:t>
            </a:r>
            <a:r>
              <a:rPr lang="zh-TW" altLang="en-US" dirty="0" smtClean="0">
                <a:latin typeface="HanWang WeiBeiMedium-Gb5" pitchFamily="2" charset="-120"/>
                <a:ea typeface="HanWang WeiBeiMedium-Gb5" pitchFamily="2" charset="-120"/>
              </a:rPr>
              <a:t> 我知道，我去之後必有兇暴的豺狼進入你們中間，不愛惜羊群。</a:t>
            </a:r>
            <a:r>
              <a:rPr lang="en-US" altLang="zh-TW" baseline="30000" dirty="0" smtClean="0">
                <a:latin typeface="HanWang WeiBeiMedium-Gb5" pitchFamily="2" charset="-120"/>
                <a:ea typeface="HanWang WeiBeiMedium-Gb5" pitchFamily="2" charset="-120"/>
              </a:rPr>
              <a:t>30</a:t>
            </a:r>
            <a:r>
              <a:rPr lang="zh-TW" altLang="en-US" dirty="0" smtClean="0">
                <a:latin typeface="HanWang WeiBeiMedium-Gb5" pitchFamily="2" charset="-120"/>
                <a:ea typeface="HanWang WeiBeiMedium-Gb5" pitchFamily="2" charset="-120"/>
              </a:rPr>
              <a:t> 就是你們中間，也必有人起來說悖謬的話，要引誘門徒跟從他們。 </a:t>
            </a:r>
          </a:p>
          <a:p>
            <a:pPr marL="0" indent="0">
              <a:buNone/>
            </a:pPr>
            <a:r>
              <a:rPr lang="en-US" baseline="30000" dirty="0" smtClean="0"/>
              <a:t>29</a:t>
            </a:r>
            <a:r>
              <a:rPr lang="en-US" dirty="0" smtClean="0"/>
              <a:t> I know that after I leave, savage wolves will come in among you and will not spare the flock. </a:t>
            </a:r>
            <a:r>
              <a:rPr lang="en-US" baseline="30000" dirty="0" smtClean="0"/>
              <a:t>30</a:t>
            </a:r>
            <a:r>
              <a:rPr lang="en-US" dirty="0" smtClean="0"/>
              <a:t> Even from your own number men will arise and distort the truth in order to draw away disciples after them. </a:t>
            </a:r>
          </a:p>
          <a:p>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15</a:t>
            </a:fld>
            <a:endParaRPr lang="es-E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484" y="380744"/>
            <a:ext cx="8231866" cy="5944099"/>
          </a:xfrm>
        </p:spPr>
        <p:txBody>
          <a:bodyPr/>
          <a:lstStyle/>
          <a:p>
            <a:pPr marL="0" indent="0">
              <a:buNone/>
            </a:pPr>
            <a:r>
              <a:rPr lang="en-US" altLang="zh-TW" dirty="0" smtClean="0"/>
              <a:t>Acts 20:28</a:t>
            </a:r>
            <a:r>
              <a:rPr lang="zh-TW" altLang="en-US" dirty="0" smtClean="0"/>
              <a:t> </a:t>
            </a:r>
            <a:endParaRPr lang="en-US" altLang="zh-TW" dirty="0" smtClean="0"/>
          </a:p>
          <a:p>
            <a:pPr marL="0" indent="0">
              <a:buNone/>
            </a:pPr>
            <a:r>
              <a:rPr lang="en-US" altLang="zh-TW" baseline="30000" dirty="0" smtClean="0">
                <a:latin typeface="HanWang WeiBeiMedium-Gb5" pitchFamily="2" charset="-120"/>
                <a:ea typeface="HanWang WeiBeiMedium-Gb5" pitchFamily="2" charset="-120"/>
              </a:rPr>
              <a:t>28</a:t>
            </a:r>
            <a:r>
              <a:rPr lang="zh-TW" altLang="en-US" dirty="0" smtClean="0">
                <a:latin typeface="HanWang WeiBeiMedium-Gb5" pitchFamily="2" charset="-120"/>
                <a:ea typeface="HanWang WeiBeiMedium-Gb5" pitchFamily="2" charset="-120"/>
              </a:rPr>
              <a:t> 聖靈立你們作全群的監督，你們就當為自己謹慎，也為全群謹慎，牧養上帝的教會，就是他用自己血所買來的。 </a:t>
            </a:r>
          </a:p>
          <a:p>
            <a:pPr marL="0" indent="0">
              <a:buNone/>
            </a:pPr>
            <a:r>
              <a:rPr lang="en-US" baseline="30000" dirty="0" smtClean="0"/>
              <a:t>28</a:t>
            </a:r>
            <a:r>
              <a:rPr lang="en-US" dirty="0" smtClean="0"/>
              <a:t> Keep watch over yourselves and all the flock of which the Holy Spirit has made you overseers. Be shepherds of the church of God, which he bought with his own blood. </a:t>
            </a:r>
          </a:p>
          <a:p>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16</a:t>
            </a:fld>
            <a:endParaRPr lang="es-E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altLang="zh-TW" dirty="0" smtClean="0"/>
              <a:t>1. </a:t>
            </a:r>
            <a:r>
              <a:rPr lang="zh-TW" altLang="en-US" dirty="0" smtClean="0">
                <a:latin typeface="HanWang WeiBeiMedium-Gb5" pitchFamily="2" charset="-120"/>
                <a:ea typeface="HanWang WeiBeiMedium-Gb5" pitchFamily="2" charset="-120"/>
              </a:rPr>
              <a:t>不要自滿</a:t>
            </a:r>
            <a:r>
              <a:rPr lang="zh-TW" altLang="en-US" dirty="0" smtClean="0"/>
              <a:t> </a:t>
            </a:r>
            <a:r>
              <a:rPr lang="en-US" altLang="zh-TW" dirty="0" smtClean="0"/>
              <a:t/>
            </a:r>
            <a:br>
              <a:rPr lang="en-US" altLang="zh-TW" dirty="0" smtClean="0"/>
            </a:br>
            <a:r>
              <a:rPr lang="en-US" dirty="0" smtClean="0"/>
              <a:t>Don’t Get Complacent (18-19)</a:t>
            </a:r>
          </a:p>
          <a:p>
            <a:pPr>
              <a:buNone/>
            </a:pPr>
            <a:r>
              <a:rPr lang="en-US" dirty="0" smtClean="0"/>
              <a:t>2. </a:t>
            </a:r>
            <a:r>
              <a:rPr lang="zh-TW" altLang="en-US" dirty="0" smtClean="0">
                <a:latin typeface="HanWang WeiBeiMedium-Gb5" pitchFamily="2" charset="-120"/>
                <a:ea typeface="HanWang WeiBeiMedium-Gb5" pitchFamily="2" charset="-120"/>
              </a:rPr>
              <a:t>不能容讓錯誤的教義</a:t>
            </a:r>
            <a:r>
              <a:rPr lang="zh-TW" altLang="en-US" dirty="0" smtClean="0"/>
              <a:t> </a:t>
            </a:r>
            <a:r>
              <a:rPr lang="en-US" altLang="zh-TW" dirty="0" smtClean="0"/>
              <a:t/>
            </a:r>
            <a:br>
              <a:rPr lang="en-US" altLang="zh-TW" dirty="0" smtClean="0"/>
            </a:br>
            <a:r>
              <a:rPr lang="en-US" dirty="0" smtClean="0"/>
              <a:t>Don’t Tolerate False Doctrine (20-23)</a:t>
            </a:r>
          </a:p>
          <a:p>
            <a:pPr>
              <a:buNone/>
            </a:pPr>
            <a:r>
              <a:rPr lang="en-US" dirty="0" smtClean="0"/>
              <a:t>3. </a:t>
            </a:r>
            <a:r>
              <a:rPr lang="zh-TW" altLang="en-US" dirty="0" smtClean="0">
                <a:latin typeface="HanWang WeiBeiMedium-Gb5" pitchFamily="2" charset="-120"/>
                <a:ea typeface="HanWang WeiBeiMedium-Gb5" pitchFamily="2" charset="-120"/>
              </a:rPr>
              <a:t>持守真道</a:t>
            </a:r>
            <a:r>
              <a:rPr lang="zh-TW" altLang="en-US" dirty="0" smtClean="0"/>
              <a:t> </a:t>
            </a:r>
            <a:r>
              <a:rPr lang="en-US" altLang="zh-TW" smtClean="0"/>
              <a:t/>
            </a:r>
            <a:br>
              <a:rPr lang="en-US" altLang="zh-TW" smtClean="0"/>
            </a:br>
            <a:r>
              <a:rPr lang="en-US" smtClean="0"/>
              <a:t>Hold </a:t>
            </a:r>
            <a:r>
              <a:rPr lang="en-US" dirty="0" smtClean="0"/>
              <a:t>Fast the Faith (24-29)</a:t>
            </a:r>
            <a:endParaRPr 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17</a:t>
            </a:fld>
            <a:endParaRPr lang="es-E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3. </a:t>
            </a:r>
            <a:r>
              <a:rPr lang="zh-TW" altLang="en-US" dirty="0" smtClean="0">
                <a:solidFill>
                  <a:schemeClr val="tx1"/>
                </a:solidFill>
                <a:latin typeface="HanWang WeiBeiMedium-Gb5" pitchFamily="2" charset="-120"/>
                <a:ea typeface="HanWang WeiBeiMedium-Gb5" pitchFamily="2" charset="-120"/>
              </a:rPr>
              <a:t>持守真道</a:t>
            </a:r>
            <a:r>
              <a:rPr lang="zh-TW" altLang="en-US" dirty="0" smtClean="0">
                <a:solidFill>
                  <a:schemeClr val="tx1"/>
                </a:solidFill>
              </a:rPr>
              <a:t> </a:t>
            </a:r>
            <a:r>
              <a:rPr lang="en-US" altLang="zh-TW" dirty="0" smtClean="0">
                <a:solidFill>
                  <a:schemeClr val="tx1"/>
                </a:solidFill>
              </a:rPr>
              <a:t>(24-29)</a:t>
            </a:r>
            <a:br>
              <a:rPr lang="en-US" altLang="zh-TW" dirty="0" smtClean="0">
                <a:solidFill>
                  <a:schemeClr val="tx1"/>
                </a:solidFill>
              </a:rPr>
            </a:br>
            <a:r>
              <a:rPr lang="en-US" altLang="zh-TW" dirty="0" smtClean="0">
                <a:solidFill>
                  <a:schemeClr val="tx1"/>
                </a:solidFill>
              </a:rPr>
              <a:t>Hold Fast the Faith</a:t>
            </a:r>
            <a:endParaRPr lang="en-US" dirty="0">
              <a:solidFill>
                <a:schemeClr val="tx1"/>
              </a:solidFill>
            </a:endParaRPr>
          </a:p>
        </p:txBody>
      </p:sp>
      <p:sp>
        <p:nvSpPr>
          <p:cNvPr id="3" name="Content Placeholder 2"/>
          <p:cNvSpPr>
            <a:spLocks noGrp="1"/>
          </p:cNvSpPr>
          <p:nvPr>
            <p:ph idx="1"/>
          </p:nvPr>
        </p:nvSpPr>
        <p:spPr>
          <a:xfrm>
            <a:off x="228900" y="1600047"/>
            <a:ext cx="8686200" cy="4526079"/>
          </a:xfrm>
        </p:spPr>
        <p:txBody>
          <a:bodyPr>
            <a:normAutofit fontScale="92500"/>
          </a:bodyPr>
          <a:lstStyle/>
          <a:p>
            <a:pPr marL="0" indent="0">
              <a:buNone/>
            </a:pPr>
            <a:r>
              <a:rPr lang="en-US" altLang="zh-TW" dirty="0" smtClean="0"/>
              <a:t>Revelation 2:24–25</a:t>
            </a:r>
            <a:r>
              <a:rPr lang="zh-TW" altLang="en-US" dirty="0" smtClean="0"/>
              <a:t> </a:t>
            </a:r>
            <a:r>
              <a:rPr lang="zh-TW" altLang="en-US" dirty="0" smtClean="0">
                <a:latin typeface="HanWang WeiBeiMedium-Gb5" pitchFamily="2" charset="-120"/>
                <a:ea typeface="HanWang WeiBeiMedium-Gb5" pitchFamily="2" charset="-120"/>
              </a:rPr>
              <a:t>至於你們推雅推喇其餘的人，就是一切不從那教訓、不曉得他們素常所說撒但深奧之理的人，我告訴你們，我不將別的擔子放在你們身上。</a:t>
            </a:r>
            <a:r>
              <a:rPr lang="en-US" altLang="zh-TW" baseline="30000" dirty="0" smtClean="0">
                <a:latin typeface="HanWang WeiBeiMedium-Gb5" pitchFamily="2" charset="-120"/>
                <a:ea typeface="HanWang WeiBeiMedium-Gb5" pitchFamily="2" charset="-120"/>
              </a:rPr>
              <a:t>25</a:t>
            </a:r>
            <a:r>
              <a:rPr lang="zh-TW" altLang="en-US" dirty="0" smtClean="0">
                <a:latin typeface="HanWang WeiBeiMedium-Gb5" pitchFamily="2" charset="-120"/>
                <a:ea typeface="HanWang WeiBeiMedium-Gb5" pitchFamily="2" charset="-120"/>
              </a:rPr>
              <a:t> 但你們已經有的，總要持守，直等到我來。 </a:t>
            </a:r>
          </a:p>
          <a:p>
            <a:pPr marL="0" indent="0">
              <a:buNone/>
            </a:pPr>
            <a:r>
              <a:rPr lang="en-US" baseline="30000" dirty="0" smtClean="0">
                <a:latin typeface="Arial Narrow" pitchFamily="34" charset="0"/>
              </a:rPr>
              <a:t>24</a:t>
            </a:r>
            <a:r>
              <a:rPr lang="en-US" dirty="0" smtClean="0">
                <a:latin typeface="Arial Narrow" pitchFamily="34" charset="0"/>
              </a:rPr>
              <a:t> Now I say to the rest of you in Thyatira, to you who do not hold to her teaching and have not learned Satan’s so-called deep secrets, ‘I will not impose any other burden on you, </a:t>
            </a:r>
            <a:r>
              <a:rPr lang="en-US" baseline="30000" dirty="0" smtClean="0">
                <a:latin typeface="Arial Narrow" pitchFamily="34" charset="0"/>
              </a:rPr>
              <a:t>25</a:t>
            </a:r>
            <a:r>
              <a:rPr lang="en-US" dirty="0" smtClean="0">
                <a:latin typeface="Arial Narrow" pitchFamily="34" charset="0"/>
              </a:rPr>
              <a:t> except to hold on to what you have until I come.’ </a:t>
            </a:r>
            <a:endParaRPr lang="en-US" dirty="0">
              <a:latin typeface="Arial Narrow" pitchFamily="34" charset="0"/>
            </a:endParaRPr>
          </a:p>
        </p:txBody>
      </p:sp>
      <p:sp>
        <p:nvSpPr>
          <p:cNvPr id="4" name="Slide Number Placeholder 3"/>
          <p:cNvSpPr>
            <a:spLocks noGrp="1"/>
          </p:cNvSpPr>
          <p:nvPr>
            <p:ph type="sldNum" sz="quarter" idx="12"/>
          </p:nvPr>
        </p:nvSpPr>
        <p:spPr/>
        <p:txBody>
          <a:bodyPr/>
          <a:lstStyle/>
          <a:p>
            <a:fld id="{9918810B-06D7-4E30-B019-6880925171F1}" type="slidenum">
              <a:rPr lang="es-ES" smtClean="0"/>
              <a:pPr/>
              <a:t>18</a:t>
            </a:fld>
            <a:endParaRPr lang="es-E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067" y="228332"/>
            <a:ext cx="8231866" cy="5897163"/>
          </a:xfrm>
        </p:spPr>
        <p:txBody>
          <a:bodyPr/>
          <a:lstStyle/>
          <a:p>
            <a:pPr marL="0" indent="0">
              <a:buNone/>
            </a:pPr>
            <a:r>
              <a:rPr lang="en-US" altLang="zh-TW" dirty="0" smtClean="0"/>
              <a:t>2 Thessalonians 2:14–15</a:t>
            </a:r>
            <a:r>
              <a:rPr lang="zh-TW" altLang="en-US" dirty="0" smtClean="0"/>
              <a:t> </a:t>
            </a:r>
            <a:endParaRPr lang="en-US" altLang="zh-TW" dirty="0" smtClean="0"/>
          </a:p>
          <a:p>
            <a:pPr marL="0" indent="0">
              <a:buNone/>
            </a:pPr>
            <a:r>
              <a:rPr lang="en-US" altLang="zh-TW" baseline="30000" dirty="0" smtClean="0">
                <a:latin typeface="HanWang WeiBeiMedium-Gb5" pitchFamily="2" charset="-120"/>
                <a:ea typeface="HanWang WeiBeiMedium-Gb5" pitchFamily="2" charset="-120"/>
              </a:rPr>
              <a:t>14</a:t>
            </a:r>
            <a:r>
              <a:rPr lang="zh-TW" altLang="en-US" dirty="0" smtClean="0">
                <a:latin typeface="HanWang WeiBeiMedium-Gb5" pitchFamily="2" charset="-120"/>
                <a:ea typeface="HanWang WeiBeiMedium-Gb5" pitchFamily="2" charset="-120"/>
              </a:rPr>
              <a:t> 上帝藉我們所傳的福音召你們到這地步，好得著我們主耶穌基督的榮光。</a:t>
            </a:r>
            <a:r>
              <a:rPr lang="en-US" altLang="zh-TW" baseline="30000" dirty="0" smtClean="0">
                <a:latin typeface="HanWang WeiBeiMedium-Gb5" pitchFamily="2" charset="-120"/>
                <a:ea typeface="HanWang WeiBeiMedium-Gb5" pitchFamily="2" charset="-120"/>
              </a:rPr>
              <a:t>15</a:t>
            </a:r>
            <a:r>
              <a:rPr lang="zh-TW" altLang="en-US" dirty="0" smtClean="0">
                <a:latin typeface="HanWang WeiBeiMedium-Gb5" pitchFamily="2" charset="-120"/>
                <a:ea typeface="HanWang WeiBeiMedium-Gb5" pitchFamily="2" charset="-120"/>
              </a:rPr>
              <a:t> 所以，弟兄們，你們要站立得穩，凡所領受的教訓，不拘是我們口傳的，是信上寫的，都要堅守。 </a:t>
            </a:r>
            <a:endParaRPr lang="en-US" altLang="zh-TW" dirty="0" smtClean="0">
              <a:latin typeface="HanWang WeiBeiMedium-Gb5" pitchFamily="2" charset="-120"/>
              <a:ea typeface="HanWang WeiBeiMedium-Gb5" pitchFamily="2" charset="-120"/>
            </a:endParaRPr>
          </a:p>
          <a:p>
            <a:pPr marL="0" indent="0">
              <a:buNone/>
            </a:pPr>
            <a:r>
              <a:rPr lang="en-US" baseline="30000" dirty="0" smtClean="0"/>
              <a:t>14</a:t>
            </a:r>
            <a:r>
              <a:rPr lang="en-US" dirty="0" smtClean="0"/>
              <a:t> He called you to this through our gospel, that you might share in the glory of our Lord Jesus Christ. </a:t>
            </a:r>
            <a:r>
              <a:rPr lang="en-US" baseline="30000" dirty="0" smtClean="0"/>
              <a:t>15</a:t>
            </a:r>
            <a:r>
              <a:rPr lang="en-US" dirty="0" smtClean="0"/>
              <a:t> So then, brothers and sisters, stand firm and hold fast to the teachings we passed on to you, whether by word of mouth or by letter. </a:t>
            </a:r>
          </a:p>
          <a:p>
            <a:endParaRPr lang="zh-TW" alt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19</a:t>
            </a:fld>
            <a:endParaRPr lang="es-E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171865" y="275530"/>
            <a:ext cx="6516067" cy="1142440"/>
          </a:xfrm>
        </p:spPr>
        <p:txBody>
          <a:bodyPr/>
          <a:lstStyle/>
          <a:p>
            <a:r>
              <a:rPr lang="en-US" dirty="0" smtClean="0">
                <a:solidFill>
                  <a:schemeClr val="tx1"/>
                </a:solidFill>
              </a:rPr>
              <a:t>Molly Huddle</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9918810B-06D7-4E30-B019-6880925171F1}" type="slidenum">
              <a:rPr lang="es-ES" smtClean="0"/>
              <a:pPr/>
              <a:t>2</a:t>
            </a:fld>
            <a:endParaRPr lang="es-ES"/>
          </a:p>
        </p:txBody>
      </p:sp>
      <p:pic>
        <p:nvPicPr>
          <p:cNvPr id="1032" name="Picture 8" descr="MollyHuddle.jpg"/>
          <p:cNvPicPr>
            <a:picLocks noChangeAspect="1" noChangeArrowheads="1"/>
          </p:cNvPicPr>
          <p:nvPr/>
        </p:nvPicPr>
        <p:blipFill>
          <a:blip r:embed="rId3" cstate="print"/>
          <a:srcRect/>
          <a:stretch>
            <a:fillRect/>
          </a:stretch>
        </p:blipFill>
        <p:spPr bwMode="auto">
          <a:xfrm>
            <a:off x="1143000" y="152400"/>
            <a:ext cx="2225385" cy="6391306"/>
          </a:xfrm>
          <a:prstGeom prst="rect">
            <a:avLst/>
          </a:prstGeom>
          <a:noFill/>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918810B-06D7-4E30-B019-6880925171F1}" type="slidenum">
              <a:rPr lang="es-ES" smtClean="0"/>
              <a:pPr/>
              <a:t>20</a:t>
            </a:fld>
            <a:endParaRPr lang="es-ES"/>
          </a:p>
        </p:txBody>
      </p:sp>
      <p:pic>
        <p:nvPicPr>
          <p:cNvPr id="1026" name="Picture 2" descr="http://michaelcavacini.files.wordpress.com/2013/04/the-da-vinci-code.jpg"/>
          <p:cNvPicPr>
            <a:picLocks noChangeAspect="1" noChangeArrowheads="1"/>
          </p:cNvPicPr>
          <p:nvPr/>
        </p:nvPicPr>
        <p:blipFill>
          <a:blip r:embed="rId2" cstate="print"/>
          <a:srcRect/>
          <a:stretch>
            <a:fillRect/>
          </a:stretch>
        </p:blipFill>
        <p:spPr bwMode="auto">
          <a:xfrm>
            <a:off x="152400" y="533400"/>
            <a:ext cx="8893028" cy="5562600"/>
          </a:xfrm>
          <a:prstGeom prst="rect">
            <a:avLst/>
          </a:prstGeom>
          <a:noFill/>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6067" y="228332"/>
            <a:ext cx="8231866" cy="5897163"/>
          </a:xfrm>
        </p:spPr>
        <p:txBody>
          <a:bodyPr>
            <a:normAutofit lnSpcReduction="10000"/>
          </a:bodyPr>
          <a:lstStyle/>
          <a:p>
            <a:pPr marL="0" indent="0">
              <a:buNone/>
            </a:pPr>
            <a:r>
              <a:rPr lang="en-US" altLang="zh-TW" dirty="0" smtClean="0"/>
              <a:t>Revelation 2:26–28</a:t>
            </a:r>
            <a:r>
              <a:rPr lang="zh-TW" altLang="en-US" dirty="0" smtClean="0"/>
              <a:t> </a:t>
            </a:r>
            <a:r>
              <a:rPr lang="zh-TW" altLang="en-US" dirty="0" smtClean="0">
                <a:latin typeface="HanWang WeiBeiMedium-Gb5" pitchFamily="2" charset="-120"/>
                <a:ea typeface="HanWang WeiBeiMedium-Gb5" pitchFamily="2" charset="-120"/>
              </a:rPr>
              <a:t> 那得勝又遵守我命令到底的，我要賜給他權柄制伏列國；</a:t>
            </a:r>
            <a:r>
              <a:rPr lang="en-US" altLang="zh-TW" baseline="30000" dirty="0" smtClean="0">
                <a:latin typeface="HanWang WeiBeiMedium-Gb5" pitchFamily="2" charset="-120"/>
                <a:ea typeface="HanWang WeiBeiMedium-Gb5" pitchFamily="2" charset="-120"/>
              </a:rPr>
              <a:t>27</a:t>
            </a:r>
            <a:r>
              <a:rPr lang="zh-TW" altLang="en-US" dirty="0" smtClean="0">
                <a:latin typeface="HanWang WeiBeiMedium-Gb5" pitchFamily="2" charset="-120"/>
                <a:ea typeface="HanWang WeiBeiMedium-Gb5" pitchFamily="2" charset="-120"/>
              </a:rPr>
              <a:t> 他必用鐵杖轄管他們，將他們如同窯戶的瓦器打得粉碎，像我從我父領受的權柄一樣。</a:t>
            </a:r>
            <a:r>
              <a:rPr lang="en-US" altLang="zh-TW" baseline="30000" dirty="0" smtClean="0">
                <a:latin typeface="HanWang WeiBeiMedium-Gb5" pitchFamily="2" charset="-120"/>
                <a:ea typeface="HanWang WeiBeiMedium-Gb5" pitchFamily="2" charset="-120"/>
              </a:rPr>
              <a:t>28</a:t>
            </a:r>
            <a:r>
              <a:rPr lang="zh-TW" altLang="en-US" dirty="0" smtClean="0">
                <a:latin typeface="HanWang WeiBeiMedium-Gb5" pitchFamily="2" charset="-120"/>
                <a:ea typeface="HanWang WeiBeiMedium-Gb5" pitchFamily="2" charset="-120"/>
              </a:rPr>
              <a:t> 我又要把晨星賜給他。 </a:t>
            </a:r>
          </a:p>
          <a:p>
            <a:pPr marL="0" indent="0">
              <a:buNone/>
            </a:pPr>
            <a:r>
              <a:rPr lang="en-US" baseline="30000" dirty="0" smtClean="0"/>
              <a:t>26</a:t>
            </a:r>
            <a:r>
              <a:rPr lang="en-US" dirty="0" smtClean="0"/>
              <a:t> To the one who is victorious and does my will to the end, I will give authority over the nations—</a:t>
            </a:r>
            <a:r>
              <a:rPr lang="en-US" baseline="30000" dirty="0" smtClean="0"/>
              <a:t>27</a:t>
            </a:r>
            <a:r>
              <a:rPr lang="en-US" dirty="0" smtClean="0"/>
              <a:t> that one ‘will rule them with an iron scepter and will dash them to pieces like pottery’—just as I have received authority from my Father. </a:t>
            </a:r>
            <a:r>
              <a:rPr lang="en-US" baseline="30000" dirty="0" smtClean="0"/>
              <a:t>28</a:t>
            </a:r>
            <a:r>
              <a:rPr lang="en-US" dirty="0" smtClean="0"/>
              <a:t> I will also give that one the morning star. </a:t>
            </a:r>
          </a:p>
          <a:p>
            <a:endParaRPr lang="en-US" dirty="0"/>
          </a:p>
        </p:txBody>
      </p:sp>
      <p:sp>
        <p:nvSpPr>
          <p:cNvPr id="2" name="Slide Number Placeholder 1"/>
          <p:cNvSpPr>
            <a:spLocks noGrp="1"/>
          </p:cNvSpPr>
          <p:nvPr>
            <p:ph type="sldNum" sz="quarter" idx="12"/>
          </p:nvPr>
        </p:nvSpPr>
        <p:spPr/>
        <p:txBody>
          <a:bodyPr/>
          <a:lstStyle/>
          <a:p>
            <a:fld id="{2B726DD6-E10B-455A-8847-22580AC42F8F}" type="slidenum">
              <a:rPr lang="es-ES" smtClean="0"/>
              <a:pPr/>
              <a:t>21</a:t>
            </a:fld>
            <a:endParaRPr lang="es-E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918810B-06D7-4E30-B019-6880925171F1}" type="slidenum">
              <a:rPr lang="es-ES" smtClean="0"/>
              <a:pPr/>
              <a:t>22</a:t>
            </a:fld>
            <a:endParaRPr lang="es-ES"/>
          </a:p>
        </p:txBody>
      </p:sp>
      <p:pic>
        <p:nvPicPr>
          <p:cNvPr id="1026" name="Picture 2"/>
          <p:cNvPicPr>
            <a:picLocks noChangeAspect="1" noChangeArrowheads="1"/>
          </p:cNvPicPr>
          <p:nvPr/>
        </p:nvPicPr>
        <p:blipFill>
          <a:blip r:embed="rId3" cstate="print"/>
          <a:srcRect l="17711" t="46726" r="42997"/>
          <a:stretch>
            <a:fillRect/>
          </a:stretch>
        </p:blipFill>
        <p:spPr bwMode="auto">
          <a:xfrm>
            <a:off x="76200" y="173044"/>
            <a:ext cx="9067800" cy="6552301"/>
          </a:xfrm>
          <a:prstGeom prst="rect">
            <a:avLst/>
          </a:prstGeom>
          <a:noFill/>
          <a:ln w="9525">
            <a:noFill/>
            <a:miter lim="800000"/>
            <a:headEnd/>
            <a:tailEnd/>
          </a:ln>
        </p:spPr>
      </p:pic>
      <p:pic>
        <p:nvPicPr>
          <p:cNvPr id="1030" name="Picture 6" descr="United States' Molly Huddle reacts after the womenís 10,000m final at the World Athletics Championships at the Bird's Nest stadium in Beijing, Monday, Aug. 24, 2015. (AP Photo/Darron Cummings)"/>
          <p:cNvPicPr>
            <a:picLocks noChangeAspect="1" noChangeArrowheads="1"/>
          </p:cNvPicPr>
          <p:nvPr/>
        </p:nvPicPr>
        <p:blipFill>
          <a:blip r:embed="rId4" cstate="print"/>
          <a:srcRect/>
          <a:stretch>
            <a:fillRect/>
          </a:stretch>
        </p:blipFill>
        <p:spPr bwMode="auto">
          <a:xfrm>
            <a:off x="304800" y="1371600"/>
            <a:ext cx="3675192" cy="4724400"/>
          </a:xfrm>
          <a:prstGeom prst="rect">
            <a:avLst/>
          </a:prstGeom>
          <a:no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918810B-06D7-4E30-B019-6880925171F1}" type="slidenum">
              <a:rPr lang="es-ES" smtClean="0"/>
              <a:pPr/>
              <a:t>3</a:t>
            </a:fld>
            <a:endParaRPr lang="es-ES"/>
          </a:p>
        </p:txBody>
      </p:sp>
      <p:pic>
        <p:nvPicPr>
          <p:cNvPr id="1028" name="Picture 4" descr="American Distance Runner Celebrates Too Early and Loses Bronze Medal in Race http://www.people.com/article/runner-loses-bronze-medal-celebrating-before-finish-line"/>
          <p:cNvPicPr>
            <a:picLocks noChangeAspect="1" noChangeArrowheads="1"/>
          </p:cNvPicPr>
          <p:nvPr/>
        </p:nvPicPr>
        <p:blipFill>
          <a:blip r:embed="rId3" cstate="print"/>
          <a:srcRect/>
          <a:stretch>
            <a:fillRect/>
          </a:stretch>
        </p:blipFill>
        <p:spPr bwMode="auto">
          <a:xfrm>
            <a:off x="343192" y="228331"/>
            <a:ext cx="8382000" cy="6286500"/>
          </a:xfrm>
          <a:prstGeom prst="rect">
            <a:avLst/>
          </a:prstGeom>
          <a:noFill/>
        </p:spPr>
      </p:pic>
      <p:pic>
        <p:nvPicPr>
          <p:cNvPr id="1026" name="Picture 2"/>
          <p:cNvPicPr>
            <a:picLocks noChangeAspect="1" noChangeArrowheads="1"/>
          </p:cNvPicPr>
          <p:nvPr/>
        </p:nvPicPr>
        <p:blipFill>
          <a:blip r:embed="rId4" cstate="print"/>
          <a:srcRect l="17711" t="46726" r="42997"/>
          <a:stretch>
            <a:fillRect/>
          </a:stretch>
        </p:blipFill>
        <p:spPr bwMode="auto">
          <a:xfrm>
            <a:off x="457200" y="490198"/>
            <a:ext cx="8179746" cy="5910602"/>
          </a:xfrm>
          <a:prstGeom prst="rect">
            <a:avLst/>
          </a:prstGeom>
          <a:noFill/>
          <a:ln w="9525">
            <a:noFill/>
            <a:miter lim="800000"/>
            <a:headEnd/>
            <a:tailEnd/>
          </a:ln>
        </p:spPr>
      </p:pic>
      <p:pic>
        <p:nvPicPr>
          <p:cNvPr id="1030" name="Picture 6" descr="United States' Molly Huddle reacts after the womenís 10,000m final at the World Athletics Championships at the Bird's Nest stadium in Beijing, Monday, Aug. 24, 2015. (AP Photo/Darron Cummings)"/>
          <p:cNvPicPr>
            <a:picLocks noChangeAspect="1" noChangeArrowheads="1"/>
          </p:cNvPicPr>
          <p:nvPr/>
        </p:nvPicPr>
        <p:blipFill>
          <a:blip r:embed="rId5" cstate="print"/>
          <a:srcRect/>
          <a:stretch>
            <a:fillRect/>
          </a:stretch>
        </p:blipFill>
        <p:spPr bwMode="auto">
          <a:xfrm>
            <a:off x="1905000" y="111757"/>
            <a:ext cx="5129463" cy="6593843"/>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fade">
                                      <p:cBhvr>
                                        <p:cTn id="12" dur="2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Content Placeholder 4"/>
          <p:cNvSpPr>
            <a:spLocks noGrp="1"/>
          </p:cNvSpPr>
          <p:nvPr>
            <p:ph idx="1"/>
          </p:nvPr>
        </p:nvSpPr>
        <p:spPr/>
        <p:txBody>
          <a:bodyPr/>
          <a:lstStyle/>
          <a:p>
            <a:pPr marL="0" indent="0">
              <a:buNone/>
            </a:pPr>
            <a:r>
              <a:rPr lang="en-US" altLang="zh-TW" dirty="0" smtClean="0"/>
              <a:t>Hebrews 12:1</a:t>
            </a:r>
            <a:r>
              <a:rPr lang="zh-TW" altLang="en-US" dirty="0" smtClean="0"/>
              <a:t> </a:t>
            </a:r>
            <a:endParaRPr lang="en-US" altLang="zh-TW" dirty="0" smtClean="0"/>
          </a:p>
          <a:p>
            <a:pPr marL="0" indent="0">
              <a:buNone/>
            </a:pPr>
            <a:r>
              <a:rPr lang="en-US" altLang="zh-TW" baseline="30000" dirty="0" smtClean="0"/>
              <a:t>1</a:t>
            </a:r>
            <a:r>
              <a:rPr lang="zh-TW" altLang="en-US" dirty="0" smtClean="0"/>
              <a:t> </a:t>
            </a:r>
            <a:r>
              <a:rPr lang="en-US" altLang="zh-TW" dirty="0" smtClean="0"/>
              <a:t>… </a:t>
            </a:r>
            <a:r>
              <a:rPr lang="zh-TW" altLang="en-US" dirty="0" smtClean="0">
                <a:latin typeface="HanWang WeiBeiMedium-Gb5" pitchFamily="2" charset="-120"/>
                <a:ea typeface="HanWang WeiBeiMedium-Gb5" pitchFamily="2" charset="-120"/>
              </a:rPr>
              <a:t>存心忍耐，奔那擺在我們前頭的路程</a:t>
            </a:r>
          </a:p>
          <a:p>
            <a:pPr marL="0" indent="0">
              <a:buNone/>
            </a:pPr>
            <a:r>
              <a:rPr lang="en-US" baseline="30000" dirty="0" smtClean="0"/>
              <a:t>1</a:t>
            </a:r>
            <a:r>
              <a:rPr lang="en-US" dirty="0" smtClean="0"/>
              <a:t> … And let us run with perseverance the race marked out for us</a:t>
            </a:r>
          </a:p>
          <a:p>
            <a:endParaRPr lang="en-US" dirty="0"/>
          </a:p>
        </p:txBody>
      </p:sp>
      <p:sp>
        <p:nvSpPr>
          <p:cNvPr id="3" name="Slide Number Placeholder 2"/>
          <p:cNvSpPr>
            <a:spLocks noGrp="1"/>
          </p:cNvSpPr>
          <p:nvPr>
            <p:ph type="sldNum" sz="quarter" idx="12"/>
          </p:nvPr>
        </p:nvSpPr>
        <p:spPr/>
        <p:txBody>
          <a:bodyPr/>
          <a:lstStyle/>
          <a:p>
            <a:fld id="{FB8E840D-314E-4C39-B781-13A60CEAE675}" type="slidenum">
              <a:rPr lang="es-ES" smtClean="0"/>
              <a:pPr/>
              <a:t>4</a:t>
            </a:fld>
            <a:endParaRPr lang="es-E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1. </a:t>
            </a:r>
            <a:r>
              <a:rPr lang="zh-TW" altLang="en-US" dirty="0" smtClean="0">
                <a:solidFill>
                  <a:schemeClr val="tx1"/>
                </a:solidFill>
                <a:latin typeface="HanWang WeiBeiMedium-Gb5" pitchFamily="2" charset="-120"/>
                <a:ea typeface="HanWang WeiBeiMedium-Gb5" pitchFamily="2" charset="-120"/>
              </a:rPr>
              <a:t>不要自滿 </a:t>
            </a:r>
            <a:r>
              <a:rPr lang="en-US" altLang="zh-TW" dirty="0" smtClean="0">
                <a:solidFill>
                  <a:schemeClr val="tx1"/>
                </a:solidFill>
                <a:latin typeface="HanWang WeiBeiMedium-Gb5" pitchFamily="2" charset="-120"/>
                <a:ea typeface="HanWang WeiBeiMedium-Gb5" pitchFamily="2" charset="-120"/>
              </a:rPr>
              <a:t/>
            </a:r>
            <a:br>
              <a:rPr lang="en-US" altLang="zh-TW" dirty="0" smtClean="0">
                <a:solidFill>
                  <a:schemeClr val="tx1"/>
                </a:solidFill>
                <a:latin typeface="HanWang WeiBeiMedium-Gb5" pitchFamily="2" charset="-120"/>
                <a:ea typeface="HanWang WeiBeiMedium-Gb5" pitchFamily="2" charset="-120"/>
              </a:rPr>
            </a:br>
            <a:r>
              <a:rPr lang="en-US" dirty="0" smtClean="0">
                <a:solidFill>
                  <a:schemeClr val="tx1"/>
                </a:solidFill>
              </a:rPr>
              <a:t>Don’t Get Complacent (18-19)</a:t>
            </a:r>
            <a:endParaRPr lang="en-US" dirty="0">
              <a:solidFill>
                <a:schemeClr val="tx1"/>
              </a:solidFill>
            </a:endParaRPr>
          </a:p>
        </p:txBody>
      </p:sp>
      <p:sp>
        <p:nvSpPr>
          <p:cNvPr id="3" name="Content Placeholder 2"/>
          <p:cNvSpPr>
            <a:spLocks noGrp="1"/>
          </p:cNvSpPr>
          <p:nvPr>
            <p:ph idx="1"/>
          </p:nvPr>
        </p:nvSpPr>
        <p:spPr/>
        <p:txBody>
          <a:bodyPr/>
          <a:lstStyle/>
          <a:p>
            <a:r>
              <a:rPr lang="zh-TW" altLang="en-US" dirty="0" smtClean="0">
                <a:latin typeface="HanWang WeiBeiMedium-Gb5" pitchFamily="2" charset="-120"/>
                <a:ea typeface="HanWang WeiBeiMedium-Gb5" pitchFamily="2" charset="-120"/>
              </a:rPr>
              <a:t>以弗所 </a:t>
            </a:r>
            <a:r>
              <a:rPr lang="en-US" altLang="zh-TW" dirty="0" smtClean="0">
                <a:latin typeface="+mn-ea"/>
              </a:rPr>
              <a:t>Ephesus</a:t>
            </a:r>
          </a:p>
          <a:p>
            <a:r>
              <a:rPr lang="zh-TW" altLang="en-US" dirty="0" smtClean="0">
                <a:latin typeface="HanWang WeiBeiMedium-Gb5" pitchFamily="2" charset="-120"/>
                <a:ea typeface="HanWang WeiBeiMedium-Gb5" pitchFamily="2" charset="-120"/>
              </a:rPr>
              <a:t>士每拿 </a:t>
            </a:r>
            <a:r>
              <a:rPr lang="en-US" altLang="zh-TW" dirty="0" smtClean="0">
                <a:latin typeface="+mn-ea"/>
              </a:rPr>
              <a:t>Smyrna</a:t>
            </a:r>
          </a:p>
          <a:p>
            <a:r>
              <a:rPr lang="zh-TW" altLang="en-US" dirty="0" smtClean="0">
                <a:latin typeface="HanWang WeiBeiMedium-Gb5" pitchFamily="2" charset="-120"/>
                <a:ea typeface="HanWang WeiBeiMedium-Gb5" pitchFamily="2" charset="-120"/>
              </a:rPr>
              <a:t>別迦摩 </a:t>
            </a:r>
            <a:r>
              <a:rPr lang="en-US" altLang="zh-TW" dirty="0" smtClean="0">
                <a:latin typeface="+mn-ea"/>
              </a:rPr>
              <a:t>Pergamum</a:t>
            </a:r>
          </a:p>
          <a:p>
            <a:r>
              <a:rPr lang="zh-TW" altLang="en-US" dirty="0" smtClean="0">
                <a:latin typeface="HanWang WeiBeiMedium-Gb5" pitchFamily="2" charset="-120"/>
                <a:ea typeface="HanWang WeiBeiMedium-Gb5" pitchFamily="2" charset="-120"/>
              </a:rPr>
              <a:t>推雅推喇 </a:t>
            </a:r>
            <a:r>
              <a:rPr lang="en-US" altLang="zh-TW" dirty="0" smtClean="0">
                <a:latin typeface="+mn-ea"/>
              </a:rPr>
              <a:t>Thyatira</a:t>
            </a:r>
          </a:p>
          <a:p>
            <a:r>
              <a:rPr lang="zh-TW" altLang="en-US" dirty="0" smtClean="0">
                <a:latin typeface="HanWang WeiBeiMedium-Gb5" pitchFamily="2" charset="-120"/>
                <a:ea typeface="HanWang WeiBeiMedium-Gb5" pitchFamily="2" charset="-120"/>
              </a:rPr>
              <a:t>撒狄 </a:t>
            </a:r>
            <a:r>
              <a:rPr lang="en-US" altLang="zh-TW" dirty="0" smtClean="0">
                <a:latin typeface="+mn-ea"/>
              </a:rPr>
              <a:t>Sardis</a:t>
            </a:r>
          </a:p>
          <a:p>
            <a:r>
              <a:rPr lang="zh-TW" altLang="en-US" dirty="0" smtClean="0">
                <a:latin typeface="HanWang WeiBeiMedium-Gb5" pitchFamily="2" charset="-120"/>
                <a:ea typeface="HanWang WeiBeiMedium-Gb5" pitchFamily="2" charset="-120"/>
              </a:rPr>
              <a:t>非拉鐵非 </a:t>
            </a:r>
            <a:r>
              <a:rPr lang="en-US" altLang="zh-TW" dirty="0" smtClean="0">
                <a:latin typeface="+mn-ea"/>
              </a:rPr>
              <a:t>Philadelphia</a:t>
            </a:r>
          </a:p>
          <a:p>
            <a:r>
              <a:rPr lang="zh-TW" altLang="en-US" dirty="0" smtClean="0">
                <a:latin typeface="HanWang WeiBeiMedium-Gb5" pitchFamily="2" charset="-120"/>
                <a:ea typeface="HanWang WeiBeiMedium-Gb5" pitchFamily="2" charset="-120"/>
              </a:rPr>
              <a:t>老底嘉 </a:t>
            </a:r>
            <a:r>
              <a:rPr lang="en-US" altLang="zh-TW" dirty="0" smtClean="0">
                <a:latin typeface="+mn-ea"/>
              </a:rPr>
              <a:t>Laodicea</a:t>
            </a:r>
            <a:endParaRPr lang="en-US" dirty="0" smtClean="0">
              <a:latin typeface="+mn-ea"/>
            </a:endParaRPr>
          </a:p>
        </p:txBody>
      </p:sp>
      <p:sp>
        <p:nvSpPr>
          <p:cNvPr id="4" name="Slide Number Placeholder 3"/>
          <p:cNvSpPr>
            <a:spLocks noGrp="1"/>
          </p:cNvSpPr>
          <p:nvPr>
            <p:ph type="sldNum" sz="quarter" idx="12"/>
          </p:nvPr>
        </p:nvSpPr>
        <p:spPr/>
        <p:txBody>
          <a:bodyPr/>
          <a:lstStyle/>
          <a:p>
            <a:fld id="{9918810B-06D7-4E30-B019-6880925171F1}" type="slidenum">
              <a:rPr lang="es-ES" smtClean="0"/>
              <a:pPr/>
              <a:t>5</a:t>
            </a:fld>
            <a:endParaRPr lang="es-E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1. </a:t>
            </a:r>
            <a:r>
              <a:rPr lang="zh-TW" altLang="en-US" dirty="0" smtClean="0">
                <a:solidFill>
                  <a:schemeClr val="tx1"/>
                </a:solidFill>
                <a:latin typeface="HanWang WeiBeiMedium-Gb5" pitchFamily="2" charset="-120"/>
                <a:ea typeface="HanWang WeiBeiMedium-Gb5" pitchFamily="2" charset="-120"/>
              </a:rPr>
              <a:t>不要自滿 </a:t>
            </a:r>
            <a:r>
              <a:rPr lang="en-US" altLang="zh-TW" dirty="0" smtClean="0">
                <a:solidFill>
                  <a:schemeClr val="tx1"/>
                </a:solidFill>
                <a:latin typeface="HanWang WeiBeiMedium-Gb5" pitchFamily="2" charset="-120"/>
                <a:ea typeface="HanWang WeiBeiMedium-Gb5" pitchFamily="2" charset="-120"/>
              </a:rPr>
              <a:t/>
            </a:r>
            <a:br>
              <a:rPr lang="en-US" altLang="zh-TW" dirty="0" smtClean="0">
                <a:solidFill>
                  <a:schemeClr val="tx1"/>
                </a:solidFill>
                <a:latin typeface="HanWang WeiBeiMedium-Gb5" pitchFamily="2" charset="-120"/>
                <a:ea typeface="HanWang WeiBeiMedium-Gb5" pitchFamily="2" charset="-120"/>
              </a:rPr>
            </a:br>
            <a:r>
              <a:rPr lang="en-US" dirty="0" smtClean="0">
                <a:solidFill>
                  <a:schemeClr val="tx1"/>
                </a:solidFill>
              </a:rPr>
              <a:t>Don’t Get Complacent (18-19)</a:t>
            </a:r>
            <a:endParaRPr lang="en-US" dirty="0">
              <a:solidFill>
                <a:schemeClr val="tx1"/>
              </a:solidFill>
            </a:endParaRPr>
          </a:p>
        </p:txBody>
      </p:sp>
      <p:sp>
        <p:nvSpPr>
          <p:cNvPr id="3" name="Content Placeholder 2"/>
          <p:cNvSpPr>
            <a:spLocks noGrp="1"/>
          </p:cNvSpPr>
          <p:nvPr>
            <p:ph idx="1"/>
          </p:nvPr>
        </p:nvSpPr>
        <p:spPr/>
        <p:txBody>
          <a:bodyPr/>
          <a:lstStyle/>
          <a:p>
            <a:pPr marL="0" indent="0">
              <a:buNone/>
            </a:pPr>
            <a:r>
              <a:rPr lang="en-US" dirty="0" smtClean="0"/>
              <a:t>Revelation 2:19 </a:t>
            </a:r>
          </a:p>
          <a:p>
            <a:pPr marL="0" indent="0">
              <a:buNone/>
            </a:pPr>
            <a:r>
              <a:rPr lang="en-US" baseline="30000" dirty="0" smtClean="0">
                <a:latin typeface="HanWang WeiBeiMedium-Gb5" pitchFamily="2" charset="-120"/>
                <a:ea typeface="HanWang WeiBeiMedium-Gb5" pitchFamily="2" charset="-120"/>
              </a:rPr>
              <a:t>19</a:t>
            </a:r>
            <a:r>
              <a:rPr lang="en-US" dirty="0" smtClean="0">
                <a:latin typeface="HanWang WeiBeiMedium-Gb5" pitchFamily="2" charset="-120"/>
                <a:ea typeface="HanWang WeiBeiMedium-Gb5" pitchFamily="2" charset="-120"/>
              </a:rPr>
              <a:t> </a:t>
            </a:r>
            <a:r>
              <a:rPr lang="zh-TW" altLang="en-US" dirty="0" smtClean="0">
                <a:latin typeface="HanWang WeiBeiMedium-Gb5" pitchFamily="2" charset="-120"/>
                <a:ea typeface="HanWang WeiBeiMedium-Gb5" pitchFamily="2" charset="-120"/>
              </a:rPr>
              <a:t>我知道你的行為、愛心、信心、勤勞、忍耐，又知道你末後所行的善事，比起初所行的更多。 </a:t>
            </a:r>
          </a:p>
          <a:p>
            <a:pPr marL="0" indent="0">
              <a:buNone/>
            </a:pPr>
            <a:r>
              <a:rPr lang="en-US" baseline="30000" dirty="0" smtClean="0"/>
              <a:t>19</a:t>
            </a:r>
            <a:r>
              <a:rPr lang="en-US" dirty="0" smtClean="0"/>
              <a:t> I know your deeds, your love and faith, your service and perseverance, and that you are now doing more than you did at first. </a:t>
            </a:r>
          </a:p>
          <a:p>
            <a:endParaRPr lang="en-US" dirty="0" smtClean="0">
              <a:latin typeface="+mn-ea"/>
            </a:endParaRPr>
          </a:p>
        </p:txBody>
      </p:sp>
      <p:sp>
        <p:nvSpPr>
          <p:cNvPr id="4" name="Slide Number Placeholder 3"/>
          <p:cNvSpPr>
            <a:spLocks noGrp="1"/>
          </p:cNvSpPr>
          <p:nvPr>
            <p:ph type="sldNum" sz="quarter" idx="12"/>
          </p:nvPr>
        </p:nvSpPr>
        <p:spPr/>
        <p:txBody>
          <a:bodyPr/>
          <a:lstStyle/>
          <a:p>
            <a:fld id="{9918810B-06D7-4E30-B019-6880925171F1}" type="slidenum">
              <a:rPr lang="es-ES" smtClean="0"/>
              <a:pPr/>
              <a:t>6</a:t>
            </a:fld>
            <a:endParaRPr lang="es-E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918810B-06D7-4E30-B019-6880925171F1}" type="slidenum">
              <a:rPr lang="es-ES" smtClean="0"/>
              <a:pPr/>
              <a:t>7</a:t>
            </a:fld>
            <a:endParaRPr lang="es-ES"/>
          </a:p>
        </p:txBody>
      </p:sp>
      <p:pic>
        <p:nvPicPr>
          <p:cNvPr id="1026" name="Picture 2" descr="http://www.churchleaders.com/wp-content/uploads/files/article_images/CL_Warning_Complacency_103278140.jpg"/>
          <p:cNvPicPr>
            <a:picLocks noChangeAspect="1" noChangeArrowheads="1"/>
          </p:cNvPicPr>
          <p:nvPr/>
        </p:nvPicPr>
        <p:blipFill>
          <a:blip r:embed="rId2" cstate="print"/>
          <a:srcRect/>
          <a:stretch>
            <a:fillRect/>
          </a:stretch>
        </p:blipFill>
        <p:spPr bwMode="auto">
          <a:xfrm>
            <a:off x="304800" y="488632"/>
            <a:ext cx="8512493" cy="5683568"/>
          </a:xfrm>
          <a:prstGeom prst="rect">
            <a:avLst/>
          </a:prstGeom>
          <a:no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901" y="228333"/>
            <a:ext cx="4115933" cy="5744750"/>
          </a:xfrm>
        </p:spPr>
        <p:txBody>
          <a:bodyPr>
            <a:normAutofit lnSpcReduction="10000"/>
          </a:bodyPr>
          <a:lstStyle/>
          <a:p>
            <a:pPr marL="0" indent="0">
              <a:buNone/>
            </a:pPr>
            <a:r>
              <a:rPr lang="en-US" dirty="0" smtClean="0"/>
              <a:t>Revelation 2:18 </a:t>
            </a:r>
          </a:p>
          <a:p>
            <a:pPr marL="0" indent="0">
              <a:buNone/>
            </a:pPr>
            <a:r>
              <a:rPr lang="en-US" baseline="30000" dirty="0" smtClean="0">
                <a:latin typeface="HanWang WeiBeiMedium-Gb5" pitchFamily="2" charset="-120"/>
                <a:ea typeface="HanWang WeiBeiMedium-Gb5" pitchFamily="2" charset="-120"/>
              </a:rPr>
              <a:t>18</a:t>
            </a:r>
            <a:r>
              <a:rPr lang="en-US" dirty="0" smtClean="0">
                <a:latin typeface="HanWang WeiBeiMedium-Gb5" pitchFamily="2" charset="-120"/>
                <a:ea typeface="HanWang WeiBeiMedium-Gb5" pitchFamily="2" charset="-120"/>
              </a:rPr>
              <a:t> 「</a:t>
            </a:r>
            <a:r>
              <a:rPr lang="en-US" altLang="zh-TW" dirty="0" smtClean="0">
                <a:latin typeface="HanWang WeiBeiMedium-Gb5" pitchFamily="2" charset="-120"/>
                <a:ea typeface="HanWang WeiBeiMedium-Gb5" pitchFamily="2" charset="-120"/>
              </a:rPr>
              <a:t>… 『</a:t>
            </a:r>
            <a:r>
              <a:rPr lang="zh-TW" altLang="en-US" dirty="0" smtClean="0">
                <a:latin typeface="HanWang WeiBeiMedium-Gb5" pitchFamily="2" charset="-120"/>
                <a:ea typeface="HanWang WeiBeiMedium-Gb5" pitchFamily="2" charset="-120"/>
              </a:rPr>
              <a:t>那眼目如火焰、腳像光明銅的上帝之子</a:t>
            </a:r>
            <a:endParaRPr lang="en-US" altLang="zh-TW" dirty="0" smtClean="0">
              <a:latin typeface="HanWang WeiBeiMedium-Gb5" pitchFamily="2" charset="-120"/>
              <a:ea typeface="HanWang WeiBeiMedium-Gb5" pitchFamily="2" charset="-120"/>
            </a:endParaRPr>
          </a:p>
          <a:p>
            <a:pPr marL="0" indent="0">
              <a:buNone/>
            </a:pPr>
            <a:endParaRPr lang="en-US" altLang="zh-TW" dirty="0" smtClean="0">
              <a:latin typeface="HanWang WeiBeiMedium-Gb5" pitchFamily="2" charset="-120"/>
              <a:ea typeface="HanWang WeiBeiMedium-Gb5" pitchFamily="2" charset="-120"/>
            </a:endParaRPr>
          </a:p>
          <a:p>
            <a:pPr marL="0" indent="0">
              <a:buNone/>
            </a:pPr>
            <a:endParaRPr lang="en-US" altLang="zh-TW" dirty="0" smtClean="0">
              <a:latin typeface="HanWang WeiBeiMedium-Gb5" pitchFamily="2" charset="-120"/>
              <a:ea typeface="HanWang WeiBeiMedium-Gb5" pitchFamily="2" charset="-120"/>
            </a:endParaRPr>
          </a:p>
          <a:p>
            <a:pPr marL="0" indent="0">
              <a:buNone/>
            </a:pPr>
            <a:r>
              <a:rPr lang="en-US" altLang="zh-TW" dirty="0" smtClean="0"/>
              <a:t>Revelation 2:23</a:t>
            </a:r>
            <a:r>
              <a:rPr lang="zh-TW" altLang="en-US" dirty="0" smtClean="0"/>
              <a:t> </a:t>
            </a:r>
            <a:r>
              <a:rPr lang="en-US" altLang="zh-TW" dirty="0" smtClean="0"/>
              <a:t> </a:t>
            </a:r>
          </a:p>
          <a:p>
            <a:pPr marL="0" indent="0">
              <a:buNone/>
            </a:pPr>
            <a:r>
              <a:rPr lang="en-US" altLang="zh-TW" baseline="30000" dirty="0" smtClean="0"/>
              <a:t>23</a:t>
            </a:r>
            <a:r>
              <a:rPr lang="zh-TW" altLang="en-US" dirty="0" smtClean="0"/>
              <a:t> </a:t>
            </a:r>
            <a:r>
              <a:rPr lang="en-US" altLang="zh-TW" dirty="0" smtClean="0">
                <a:latin typeface="HanWang WeiBeiMedium-Gb5" pitchFamily="2" charset="-120"/>
                <a:ea typeface="HanWang WeiBeiMedium-Gb5" pitchFamily="2" charset="-120"/>
              </a:rPr>
              <a:t>… </a:t>
            </a:r>
            <a:r>
              <a:rPr lang="zh-TW" altLang="en-US" dirty="0" smtClean="0">
                <a:latin typeface="HanWang WeiBeiMedium-Gb5" pitchFamily="2" charset="-120"/>
                <a:ea typeface="HanWang WeiBeiMedium-Gb5" pitchFamily="2" charset="-120"/>
              </a:rPr>
              <a:t>我是那察看人肺腑心腸的，並要照你們的行為報應你們各人。 </a:t>
            </a:r>
          </a:p>
          <a:p>
            <a:pPr marL="0" indent="0">
              <a:buNone/>
            </a:pPr>
            <a:endParaRPr lang="en-US" altLang="zh-TW" dirty="0" smtClean="0"/>
          </a:p>
          <a:p>
            <a:pPr marL="0" indent="0">
              <a:buNone/>
            </a:pPr>
            <a:endParaRPr lang="zh-TW" altLang="en-US" dirty="0"/>
          </a:p>
        </p:txBody>
      </p:sp>
      <p:sp>
        <p:nvSpPr>
          <p:cNvPr id="2" name="Slide Number Placeholder 1"/>
          <p:cNvSpPr>
            <a:spLocks noGrp="1"/>
          </p:cNvSpPr>
          <p:nvPr>
            <p:ph type="sldNum" sz="quarter" idx="12"/>
          </p:nvPr>
        </p:nvSpPr>
        <p:spPr/>
        <p:txBody>
          <a:bodyPr/>
          <a:lstStyle/>
          <a:p>
            <a:fld id="{2B726DD6-E10B-455A-8847-22580AC42F8F}" type="slidenum">
              <a:rPr lang="es-ES" smtClean="0"/>
              <a:pPr/>
              <a:t>8</a:t>
            </a:fld>
            <a:endParaRPr lang="es-ES"/>
          </a:p>
        </p:txBody>
      </p:sp>
      <p:sp>
        <p:nvSpPr>
          <p:cNvPr id="5" name="Content Placeholder 3"/>
          <p:cNvSpPr txBox="1">
            <a:spLocks/>
          </p:cNvSpPr>
          <p:nvPr/>
        </p:nvSpPr>
        <p:spPr bwMode="auto">
          <a:xfrm>
            <a:off x="4343416" y="75920"/>
            <a:ext cx="4573102" cy="5744750"/>
          </a:xfrm>
          <a:prstGeom prst="rect">
            <a:avLst/>
          </a:prstGeom>
          <a:noFill/>
          <a:ln w="9525">
            <a:noFill/>
            <a:miter lim="800000"/>
            <a:headEnd/>
            <a:tailEnd/>
          </a:ln>
          <a:effectLst/>
        </p:spPr>
        <p:txBody>
          <a:bodyPr vert="horz" wrap="square" lIns="91436" tIns="45719" rIns="91436" bIns="45719" numCol="1" anchor="t" anchorCtr="0" compatLnSpc="1">
            <a:prstTxWarp prst="textNoShape">
              <a:avLst/>
            </a:prstTxWarp>
          </a:bodyPr>
          <a:lstStyle/>
          <a:p>
            <a:r>
              <a:rPr lang="en-US" sz="3200" dirty="0"/>
              <a:t>Revelation 2:18 </a:t>
            </a:r>
          </a:p>
          <a:p>
            <a:r>
              <a:rPr lang="en-US" sz="3200" baseline="30000" dirty="0"/>
              <a:t>18</a:t>
            </a:r>
            <a:r>
              <a:rPr lang="en-US" sz="3200" dirty="0"/>
              <a:t> “… the Son of God, whose eyes are like blazing fire and whose feet are like burnished bronze.</a:t>
            </a:r>
          </a:p>
          <a:p>
            <a:r>
              <a:rPr lang="en-US" sz="3200" dirty="0"/>
              <a:t> </a:t>
            </a:r>
          </a:p>
          <a:p>
            <a:r>
              <a:rPr lang="en-US" sz="3200" dirty="0"/>
              <a:t>Revelation 2:23 </a:t>
            </a:r>
          </a:p>
          <a:p>
            <a:r>
              <a:rPr lang="en-US" sz="3200" baseline="30000" dirty="0"/>
              <a:t>23</a:t>
            </a:r>
            <a:r>
              <a:rPr lang="en-US" sz="3200" dirty="0"/>
              <a:t> … I am he who searches hearts and minds, and I will repay each of you according to your deeds. </a:t>
            </a:r>
          </a:p>
          <a:p>
            <a:endParaRPr lang="en-US" sz="3200" dirty="0"/>
          </a:p>
          <a:p>
            <a:pPr defTabSz="914360" fontAlgn="base">
              <a:spcBef>
                <a:spcPct val="20000"/>
              </a:spcBef>
              <a:spcAft>
                <a:spcPct val="0"/>
              </a:spcAft>
              <a:defRPr/>
            </a:pPr>
            <a:endParaRPr lang="zh-TW" altLang="en-US" sz="3200" kern="0"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067" y="228332"/>
            <a:ext cx="8231866" cy="5897163"/>
          </a:xfrm>
        </p:spPr>
        <p:txBody>
          <a:bodyPr/>
          <a:lstStyle/>
          <a:p>
            <a:pPr marL="0" indent="0">
              <a:buNone/>
            </a:pPr>
            <a:r>
              <a:rPr lang="en-US" altLang="zh-TW" dirty="0" smtClean="0"/>
              <a:t>Jeremiah 17:9–10</a:t>
            </a:r>
            <a:r>
              <a:rPr lang="zh-TW" altLang="en-US" dirty="0" smtClean="0"/>
              <a:t> </a:t>
            </a:r>
            <a:endParaRPr lang="en-US" altLang="zh-TW" dirty="0" smtClean="0"/>
          </a:p>
          <a:p>
            <a:pPr marL="0" indent="0">
              <a:buNone/>
            </a:pPr>
            <a:r>
              <a:rPr lang="en-US" altLang="zh-TW" baseline="30000" dirty="0" smtClean="0"/>
              <a:t>9</a:t>
            </a:r>
            <a:r>
              <a:rPr lang="zh-TW" altLang="en-US" dirty="0" smtClean="0">
                <a:latin typeface="HanWang WeiBeiMedium-Gb5" pitchFamily="2" charset="-120"/>
                <a:ea typeface="HanWang WeiBeiMedium-Gb5" pitchFamily="2" charset="-120"/>
              </a:rPr>
              <a:t> 人心比萬物都詭詐， 壞到極處， 誰能識透呢？ </a:t>
            </a:r>
            <a:r>
              <a:rPr lang="en-US" altLang="zh-TW" baseline="30000" dirty="0" smtClean="0">
                <a:latin typeface="HanWang WeiBeiMedium-Gb5" pitchFamily="2" charset="-120"/>
                <a:ea typeface="HanWang WeiBeiMedium-Gb5" pitchFamily="2" charset="-120"/>
              </a:rPr>
              <a:t>10</a:t>
            </a:r>
            <a:r>
              <a:rPr lang="zh-TW" altLang="en-US" dirty="0" smtClean="0">
                <a:latin typeface="HanWang WeiBeiMedium-Gb5" pitchFamily="2" charset="-120"/>
                <a:ea typeface="HanWang WeiBeiMedium-Gb5" pitchFamily="2" charset="-120"/>
              </a:rPr>
              <a:t> 我－耶和華是鑒察人心、試驗人肺腑的， 要照各人所行的和他做事的結果報應他。 </a:t>
            </a:r>
            <a:endParaRPr lang="en-US" altLang="zh-TW" dirty="0" smtClean="0">
              <a:latin typeface="HanWang WeiBeiMedium-Gb5" pitchFamily="2" charset="-120"/>
              <a:ea typeface="HanWang WeiBeiMedium-Gb5" pitchFamily="2" charset="-120"/>
            </a:endParaRPr>
          </a:p>
          <a:p>
            <a:pPr marL="0" indent="0">
              <a:buNone/>
            </a:pPr>
            <a:r>
              <a:rPr lang="en-US" baseline="30000" dirty="0" smtClean="0"/>
              <a:t>9</a:t>
            </a:r>
            <a:r>
              <a:rPr lang="en-US" dirty="0" smtClean="0"/>
              <a:t> The heart is deceitful above all things and beyond cure. Who can understand it? </a:t>
            </a:r>
            <a:r>
              <a:rPr lang="en-US" baseline="30000" dirty="0" smtClean="0"/>
              <a:t>10</a:t>
            </a:r>
            <a:r>
              <a:rPr lang="en-US" dirty="0" smtClean="0"/>
              <a:t> “I the </a:t>
            </a:r>
            <a:r>
              <a:rPr lang="en-US" cap="small" dirty="0" smtClean="0"/>
              <a:t>Lord</a:t>
            </a:r>
            <a:r>
              <a:rPr lang="en-US" dirty="0" smtClean="0"/>
              <a:t> search the heart and examine the mind, to reward each person according to their conduct, according to what their deeds deserve.” </a:t>
            </a:r>
          </a:p>
          <a:p>
            <a:endParaRPr lang="zh-TW" altLang="en-US" dirty="0"/>
          </a:p>
        </p:txBody>
      </p:sp>
      <p:sp>
        <p:nvSpPr>
          <p:cNvPr id="4" name="Slide Number Placeholder 3"/>
          <p:cNvSpPr>
            <a:spLocks noGrp="1"/>
          </p:cNvSpPr>
          <p:nvPr>
            <p:ph type="sldNum" sz="quarter" idx="12"/>
          </p:nvPr>
        </p:nvSpPr>
        <p:spPr/>
        <p:txBody>
          <a:bodyPr/>
          <a:lstStyle/>
          <a:p>
            <a:fld id="{9918810B-06D7-4E30-B019-6880925171F1}" type="slidenum">
              <a:rPr lang="es-ES" smtClean="0"/>
              <a:pPr/>
              <a:t>9</a:t>
            </a:fld>
            <a:endParaRPr lang="es-ES"/>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1395</Words>
  <Application>Microsoft Office PowerPoint</Application>
  <PresentationFormat>On-screen Show (4:3)</PresentationFormat>
  <Paragraphs>101</Paragraphs>
  <Slides>22</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HanWang WeiBeiMedium-Gb5</vt:lpstr>
      <vt:lpstr>新細明體</vt:lpstr>
      <vt:lpstr>宋体</vt:lpstr>
      <vt:lpstr>Arial</vt:lpstr>
      <vt:lpstr>Arial Narrow</vt:lpstr>
      <vt:lpstr>Calibri</vt:lpstr>
      <vt:lpstr>Office Theme</vt:lpstr>
      <vt:lpstr>功虧一簣 Going Down the Drain</vt:lpstr>
      <vt:lpstr>Molly Huddle</vt:lpstr>
      <vt:lpstr>PowerPoint Presentation</vt:lpstr>
      <vt:lpstr>PowerPoint Presentation</vt:lpstr>
      <vt:lpstr>1. 不要自滿  Don’t Get Complacent (18-19)</vt:lpstr>
      <vt:lpstr>1. 不要自滿  Don’t Get Complacent (18-19)</vt:lpstr>
      <vt:lpstr>PowerPoint Presentation</vt:lpstr>
      <vt:lpstr>PowerPoint Presentation</vt:lpstr>
      <vt:lpstr>PowerPoint Presentation</vt:lpstr>
      <vt:lpstr>2. 不能容讓錯誤的教義 (20-23) Don’t Tolerate False Doctrine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持守真道 (24-29) Hold Fast the Faith</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功虧一簣 Going Down the Drain</dc:title>
  <dc:creator>Mike Chu</dc:creator>
  <cp:lastModifiedBy>guanzhuang</cp:lastModifiedBy>
  <cp:revision>2</cp:revision>
  <dcterms:created xsi:type="dcterms:W3CDTF">2016-03-03T08:15:07Z</dcterms:created>
  <dcterms:modified xsi:type="dcterms:W3CDTF">2016-03-04T16:17:42Z</dcterms:modified>
</cp:coreProperties>
</file>